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omments/modernComment_17C_E7F9639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4"/>
    <p:sldMasterId id="2147483701" r:id="rId5"/>
    <p:sldMasterId id="2147483715" r:id="rId6"/>
    <p:sldMasterId id="2147483882" r:id="rId7"/>
    <p:sldMasterId id="2147483896" r:id="rId8"/>
    <p:sldMasterId id="2147483911" r:id="rId9"/>
    <p:sldMasterId id="2147483926" r:id="rId10"/>
  </p:sldMasterIdLst>
  <p:notesMasterIdLst>
    <p:notesMasterId r:id="rId17"/>
  </p:notesMasterIdLst>
  <p:handoutMasterIdLst>
    <p:handoutMasterId r:id="rId18"/>
  </p:handoutMasterIdLst>
  <p:sldIdLst>
    <p:sldId id="380" r:id="rId11"/>
    <p:sldId id="379" r:id="rId12"/>
    <p:sldId id="378" r:id="rId13"/>
    <p:sldId id="377" r:id="rId14"/>
    <p:sldId id="376" r:id="rId15"/>
    <p:sldId id="3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918D64-237E-CB43-8087-10D0B18513E3}" name="Raphael Garcia" initials="RG" userId="S::raphael@revolve.media::b51ab96f-8c74-49bc-9c0f-d1f12e435771" providerId="AD"/>
  <p188:author id="{DF675098-51F7-9203-0F56-10B950B052E3}" name="Emma Finnamore" initials="EF" userId="S::emma@revolve.media::311cbe9c-4ce9-4b6e-a490-db7c062ec5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A63"/>
    <a:srgbClr val="003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BDEA3-F0D0-4D64-A801-B899366B0685}" v="107" dt="2024-03-07T07:49:19.421"/>
    <p1510:client id="{3A2108F8-BD53-5C41-877A-D6C0824BCABB}" v="598" dt="2024-03-06T11:52:23.323"/>
    <p1510:client id="{4BCEF632-56A9-BD95-4C93-BF90C53DBB55}" v="43" dt="2024-03-06T12:53:38.791"/>
    <p1510:client id="{75E5FE95-038C-28F8-C23C-58F27310C41A}" v="22" dt="2024-03-06T16:34:57.569"/>
    <p1510:client id="{C2A0812F-3734-2E25-FF79-22D77637DA9E}" v="79" dt="2024-03-07T07:38:35.333"/>
    <p1510:client id="{E41FC51B-D6C1-467A-8A53-EE0C2DFD6D45}" v="296" dt="2024-03-06T16:36:45.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uart Reigeluth" userId="0f9a1ff9-ebf6-475b-861f-17310519f603" providerId="ADAL" clId="{E41FC51B-D6C1-467A-8A53-EE0C2DFD6D45}"/>
    <pc:docChg chg="undo custSel addSld modSld sldOrd">
      <pc:chgData name="Stuart Reigeluth" userId="0f9a1ff9-ebf6-475b-861f-17310519f603" providerId="ADAL" clId="{E41FC51B-D6C1-467A-8A53-EE0C2DFD6D45}" dt="2024-03-06T16:36:45.075" v="633" actId="14100"/>
      <pc:docMkLst>
        <pc:docMk/>
      </pc:docMkLst>
      <pc:sldChg chg="ord">
        <pc:chgData name="Stuart Reigeluth" userId="0f9a1ff9-ebf6-475b-861f-17310519f603" providerId="ADAL" clId="{E41FC51B-D6C1-467A-8A53-EE0C2DFD6D45}" dt="2024-03-05T13:06:14.907" v="9"/>
        <pc:sldMkLst>
          <pc:docMk/>
          <pc:sldMk cId="132315886" sldId="351"/>
        </pc:sldMkLst>
      </pc:sldChg>
      <pc:sldChg chg="delSp modSp mod">
        <pc:chgData name="Stuart Reigeluth" userId="0f9a1ff9-ebf6-475b-861f-17310519f603" providerId="ADAL" clId="{E41FC51B-D6C1-467A-8A53-EE0C2DFD6D45}" dt="2024-03-05T13:35:01.742" v="444" actId="6549"/>
        <pc:sldMkLst>
          <pc:docMk/>
          <pc:sldMk cId="3040787239" sldId="436"/>
        </pc:sldMkLst>
        <pc:spChg chg="mod">
          <ac:chgData name="Stuart Reigeluth" userId="0f9a1ff9-ebf6-475b-861f-17310519f603" providerId="ADAL" clId="{E41FC51B-D6C1-467A-8A53-EE0C2DFD6D45}" dt="2024-03-05T13:34:17.976" v="430" actId="14100"/>
          <ac:spMkLst>
            <pc:docMk/>
            <pc:sldMk cId="3040787239" sldId="436"/>
            <ac:spMk id="2" creationId="{281AC6EC-6088-23E8-D68A-4E721D607B9D}"/>
          </ac:spMkLst>
        </pc:spChg>
        <pc:spChg chg="mod">
          <ac:chgData name="Stuart Reigeluth" userId="0f9a1ff9-ebf6-475b-861f-17310519f603" providerId="ADAL" clId="{E41FC51B-D6C1-467A-8A53-EE0C2DFD6D45}" dt="2024-03-05T13:35:01.742" v="444" actId="6549"/>
          <ac:spMkLst>
            <pc:docMk/>
            <pc:sldMk cId="3040787239" sldId="436"/>
            <ac:spMk id="3" creationId="{A0478EAE-7375-1EB6-B19D-CE3EA32EBCC4}"/>
          </ac:spMkLst>
        </pc:spChg>
        <pc:spChg chg="del mod">
          <ac:chgData name="Stuart Reigeluth" userId="0f9a1ff9-ebf6-475b-861f-17310519f603" providerId="ADAL" clId="{E41FC51B-D6C1-467A-8A53-EE0C2DFD6D45}" dt="2024-03-05T13:33:06.036" v="408" actId="478"/>
          <ac:spMkLst>
            <pc:docMk/>
            <pc:sldMk cId="3040787239" sldId="436"/>
            <ac:spMk id="5" creationId="{CA383192-9E3D-9248-2441-3E27EC72BC1F}"/>
          </ac:spMkLst>
        </pc:spChg>
      </pc:sldChg>
      <pc:sldChg chg="modSp mod">
        <pc:chgData name="Stuart Reigeluth" userId="0f9a1ff9-ebf6-475b-861f-17310519f603" providerId="ADAL" clId="{E41FC51B-D6C1-467A-8A53-EE0C2DFD6D45}" dt="2024-02-28T15:20:03.204" v="0" actId="27636"/>
        <pc:sldMkLst>
          <pc:docMk/>
          <pc:sldMk cId="3391339789" sldId="449"/>
        </pc:sldMkLst>
        <pc:spChg chg="mod">
          <ac:chgData name="Stuart Reigeluth" userId="0f9a1ff9-ebf6-475b-861f-17310519f603" providerId="ADAL" clId="{E41FC51B-D6C1-467A-8A53-EE0C2DFD6D45}" dt="2024-02-28T15:20:03.204" v="0" actId="27636"/>
          <ac:spMkLst>
            <pc:docMk/>
            <pc:sldMk cId="3391339789" sldId="449"/>
            <ac:spMk id="4" creationId="{C99BA7B0-6FF8-C642-8397-A85083E1D9A1}"/>
          </ac:spMkLst>
        </pc:spChg>
      </pc:sldChg>
      <pc:sldChg chg="delSp mod">
        <pc:chgData name="Stuart Reigeluth" userId="0f9a1ff9-ebf6-475b-861f-17310519f603" providerId="ADAL" clId="{E41FC51B-D6C1-467A-8A53-EE0C2DFD6D45}" dt="2024-03-06T16:31:03.281" v="629" actId="478"/>
        <pc:sldMkLst>
          <pc:docMk/>
          <pc:sldMk cId="1409362764" sldId="451"/>
        </pc:sldMkLst>
        <pc:spChg chg="del">
          <ac:chgData name="Stuart Reigeluth" userId="0f9a1ff9-ebf6-475b-861f-17310519f603" providerId="ADAL" clId="{E41FC51B-D6C1-467A-8A53-EE0C2DFD6D45}" dt="2024-03-06T16:31:03.281" v="629" actId="478"/>
          <ac:spMkLst>
            <pc:docMk/>
            <pc:sldMk cId="1409362764" sldId="451"/>
            <ac:spMk id="3" creationId="{DB89A9C7-E16E-1771-D746-E1B70369D0EC}"/>
          </ac:spMkLst>
        </pc:spChg>
      </pc:sldChg>
      <pc:sldChg chg="delSp mod">
        <pc:chgData name="Stuart Reigeluth" userId="0f9a1ff9-ebf6-475b-861f-17310519f603" providerId="ADAL" clId="{E41FC51B-D6C1-467A-8A53-EE0C2DFD6D45}" dt="2024-03-06T16:36:03.128" v="630" actId="478"/>
        <pc:sldMkLst>
          <pc:docMk/>
          <pc:sldMk cId="2616348295" sldId="452"/>
        </pc:sldMkLst>
        <pc:spChg chg="del">
          <ac:chgData name="Stuart Reigeluth" userId="0f9a1ff9-ebf6-475b-861f-17310519f603" providerId="ADAL" clId="{E41FC51B-D6C1-467A-8A53-EE0C2DFD6D45}" dt="2024-03-06T16:36:03.128" v="630" actId="478"/>
          <ac:spMkLst>
            <pc:docMk/>
            <pc:sldMk cId="2616348295" sldId="452"/>
            <ac:spMk id="3" creationId="{13462BBE-10D6-550E-4E41-662593A11662}"/>
          </ac:spMkLst>
        </pc:spChg>
      </pc:sldChg>
      <pc:sldChg chg="delSp mod">
        <pc:chgData name="Stuart Reigeluth" userId="0f9a1ff9-ebf6-475b-861f-17310519f603" providerId="ADAL" clId="{E41FC51B-D6C1-467A-8A53-EE0C2DFD6D45}" dt="2024-03-06T16:36:10.795" v="631" actId="478"/>
        <pc:sldMkLst>
          <pc:docMk/>
          <pc:sldMk cId="865328796" sldId="453"/>
        </pc:sldMkLst>
        <pc:spChg chg="del">
          <ac:chgData name="Stuart Reigeluth" userId="0f9a1ff9-ebf6-475b-861f-17310519f603" providerId="ADAL" clId="{E41FC51B-D6C1-467A-8A53-EE0C2DFD6D45}" dt="2024-03-06T16:36:10.795" v="631" actId="478"/>
          <ac:spMkLst>
            <pc:docMk/>
            <pc:sldMk cId="865328796" sldId="453"/>
            <ac:spMk id="3" creationId="{B54F763A-5C8D-8C39-E32A-A89C6798CC1F}"/>
          </ac:spMkLst>
        </pc:spChg>
      </pc:sldChg>
      <pc:sldChg chg="ord">
        <pc:chgData name="Stuart Reigeluth" userId="0f9a1ff9-ebf6-475b-861f-17310519f603" providerId="ADAL" clId="{E41FC51B-D6C1-467A-8A53-EE0C2DFD6D45}" dt="2024-02-28T15:53:34.885" v="2"/>
        <pc:sldMkLst>
          <pc:docMk/>
          <pc:sldMk cId="831455401" sldId="456"/>
        </pc:sldMkLst>
      </pc:sldChg>
      <pc:sldChg chg="modSp mod">
        <pc:chgData name="Stuart Reigeluth" userId="0f9a1ff9-ebf6-475b-861f-17310519f603" providerId="ADAL" clId="{E41FC51B-D6C1-467A-8A53-EE0C2DFD6D45}" dt="2024-03-05T15:07:56.229" v="628" actId="20577"/>
        <pc:sldMkLst>
          <pc:docMk/>
          <pc:sldMk cId="2300026379" sldId="457"/>
        </pc:sldMkLst>
        <pc:graphicFrameChg chg="mod modGraphic">
          <ac:chgData name="Stuart Reigeluth" userId="0f9a1ff9-ebf6-475b-861f-17310519f603" providerId="ADAL" clId="{E41FC51B-D6C1-467A-8A53-EE0C2DFD6D45}" dt="2024-03-05T15:07:56.229" v="628" actId="20577"/>
          <ac:graphicFrameMkLst>
            <pc:docMk/>
            <pc:sldMk cId="2300026379" sldId="457"/>
            <ac:graphicFrameMk id="8" creationId="{49661E2C-103F-7DFA-7CAD-C77B7162C8EF}"/>
          </ac:graphicFrameMkLst>
        </pc:graphicFrameChg>
      </pc:sldChg>
      <pc:sldChg chg="modSp mod">
        <pc:chgData name="Stuart Reigeluth" userId="0f9a1ff9-ebf6-475b-861f-17310519f603" providerId="ADAL" clId="{E41FC51B-D6C1-467A-8A53-EE0C2DFD6D45}" dt="2024-02-29T10:16:23.763" v="7" actId="1076"/>
        <pc:sldMkLst>
          <pc:docMk/>
          <pc:sldMk cId="4053810504" sldId="467"/>
        </pc:sldMkLst>
        <pc:picChg chg="mod">
          <ac:chgData name="Stuart Reigeluth" userId="0f9a1ff9-ebf6-475b-861f-17310519f603" providerId="ADAL" clId="{E41FC51B-D6C1-467A-8A53-EE0C2DFD6D45}" dt="2024-02-29T10:16:23.763" v="7" actId="1076"/>
          <ac:picMkLst>
            <pc:docMk/>
            <pc:sldMk cId="4053810504" sldId="467"/>
            <ac:picMk id="4" creationId="{87058BFE-686E-50E9-29C6-F626616533C6}"/>
          </ac:picMkLst>
        </pc:picChg>
        <pc:picChg chg="mod">
          <ac:chgData name="Stuart Reigeluth" userId="0f9a1ff9-ebf6-475b-861f-17310519f603" providerId="ADAL" clId="{E41FC51B-D6C1-467A-8A53-EE0C2DFD6D45}" dt="2024-02-29T10:16:19.734" v="6" actId="14100"/>
          <ac:picMkLst>
            <pc:docMk/>
            <pc:sldMk cId="4053810504" sldId="467"/>
            <ac:picMk id="5" creationId="{CEBCA079-947C-5652-DB2D-06F87BA85123}"/>
          </ac:picMkLst>
        </pc:picChg>
      </pc:sldChg>
      <pc:sldChg chg="modSp mod">
        <pc:chgData name="Stuart Reigeluth" userId="0f9a1ff9-ebf6-475b-861f-17310519f603" providerId="ADAL" clId="{E41FC51B-D6C1-467A-8A53-EE0C2DFD6D45}" dt="2024-03-05T13:19:54.288" v="211" actId="403"/>
        <pc:sldMkLst>
          <pc:docMk/>
          <pc:sldMk cId="2186041404" sldId="515"/>
        </pc:sldMkLst>
        <pc:spChg chg="mod">
          <ac:chgData name="Stuart Reigeluth" userId="0f9a1ff9-ebf6-475b-861f-17310519f603" providerId="ADAL" clId="{E41FC51B-D6C1-467A-8A53-EE0C2DFD6D45}" dt="2024-03-05T13:06:20.233" v="25" actId="20577"/>
          <ac:spMkLst>
            <pc:docMk/>
            <pc:sldMk cId="2186041404" sldId="515"/>
            <ac:spMk id="2" creationId="{F07EDB64-F180-9163-0AF7-5BDE1E9A6113}"/>
          </ac:spMkLst>
        </pc:spChg>
        <pc:spChg chg="mod">
          <ac:chgData name="Stuart Reigeluth" userId="0f9a1ff9-ebf6-475b-861f-17310519f603" providerId="ADAL" clId="{E41FC51B-D6C1-467A-8A53-EE0C2DFD6D45}" dt="2024-03-05T13:19:54.288" v="211" actId="403"/>
          <ac:spMkLst>
            <pc:docMk/>
            <pc:sldMk cId="2186041404" sldId="515"/>
            <ac:spMk id="3" creationId="{8EFE7A84-F2E7-A99D-A207-43578CADCC7E}"/>
          </ac:spMkLst>
        </pc:spChg>
      </pc:sldChg>
      <pc:sldChg chg="modSp add mod ord">
        <pc:chgData name="Stuart Reigeluth" userId="0f9a1ff9-ebf6-475b-861f-17310519f603" providerId="ADAL" clId="{E41FC51B-D6C1-467A-8A53-EE0C2DFD6D45}" dt="2024-03-05T13:32:55.347" v="406" actId="113"/>
        <pc:sldMkLst>
          <pc:docMk/>
          <pc:sldMk cId="2414583511" sldId="516"/>
        </pc:sldMkLst>
        <pc:spChg chg="mod">
          <ac:chgData name="Stuart Reigeluth" userId="0f9a1ff9-ebf6-475b-861f-17310519f603" providerId="ADAL" clId="{E41FC51B-D6C1-467A-8A53-EE0C2DFD6D45}" dt="2024-03-05T13:32:41.547" v="404" actId="14100"/>
          <ac:spMkLst>
            <pc:docMk/>
            <pc:sldMk cId="2414583511" sldId="516"/>
            <ac:spMk id="7" creationId="{30B7B7E5-EE85-EEC9-B259-89BD86E1634D}"/>
          </ac:spMkLst>
        </pc:spChg>
        <pc:spChg chg="mod">
          <ac:chgData name="Stuart Reigeluth" userId="0f9a1ff9-ebf6-475b-861f-17310519f603" providerId="ADAL" clId="{E41FC51B-D6C1-467A-8A53-EE0C2DFD6D45}" dt="2024-03-05T13:32:55.347" v="406" actId="113"/>
          <ac:spMkLst>
            <pc:docMk/>
            <pc:sldMk cId="2414583511" sldId="516"/>
            <ac:spMk id="8" creationId="{7F65A025-B351-9467-21DA-01E8A0F6F0B0}"/>
          </ac:spMkLst>
        </pc:spChg>
      </pc:sldChg>
      <pc:sldChg chg="modSp mod">
        <pc:chgData name="Stuart Reigeluth" userId="0f9a1ff9-ebf6-475b-861f-17310519f603" providerId="ADAL" clId="{E41FC51B-D6C1-467A-8A53-EE0C2DFD6D45}" dt="2024-03-06T16:36:45.075" v="633" actId="14100"/>
        <pc:sldMkLst>
          <pc:docMk/>
          <pc:sldMk cId="1975531924" sldId="530"/>
        </pc:sldMkLst>
        <pc:graphicFrameChg chg="mod modGraphic">
          <ac:chgData name="Stuart Reigeluth" userId="0f9a1ff9-ebf6-475b-861f-17310519f603" providerId="ADAL" clId="{E41FC51B-D6C1-467A-8A53-EE0C2DFD6D45}" dt="2024-03-06T16:36:45.075" v="633" actId="14100"/>
          <ac:graphicFrameMkLst>
            <pc:docMk/>
            <pc:sldMk cId="1975531924" sldId="530"/>
            <ac:graphicFrameMk id="10" creationId="{D183296D-6B8C-58E1-44B3-D9A90B69AA3E}"/>
          </ac:graphicFrameMkLst>
        </pc:graphicFrameChg>
      </pc:sldChg>
    </pc:docChg>
  </pc:docChgLst>
  <pc:docChgLst>
    <pc:chgData name="Emma Finnamore" userId="S::emma@revolve.media::311cbe9c-4ce9-4b6e-a490-db7c062ec52a" providerId="AD" clId="Web-{5DF4151E-2C58-847A-5844-3CCBE51AAECE}"/>
    <pc:docChg chg="modSld">
      <pc:chgData name="Emma Finnamore" userId="S::emma@revolve.media::311cbe9c-4ce9-4b6e-a490-db7c062ec52a" providerId="AD" clId="Web-{5DF4151E-2C58-847A-5844-3CCBE51AAECE}" dt="2024-02-12T08:52:28.408" v="7" actId="20577"/>
      <pc:docMkLst>
        <pc:docMk/>
      </pc:docMkLst>
      <pc:sldChg chg="modSp">
        <pc:chgData name="Emma Finnamore" userId="S::emma@revolve.media::311cbe9c-4ce9-4b6e-a490-db7c062ec52a" providerId="AD" clId="Web-{5DF4151E-2C58-847A-5844-3CCBE51AAECE}" dt="2024-02-12T08:52:28.408" v="7" actId="20577"/>
        <pc:sldMkLst>
          <pc:docMk/>
          <pc:sldMk cId="1458318984" sldId="269"/>
        </pc:sldMkLst>
        <pc:spChg chg="mod">
          <ac:chgData name="Emma Finnamore" userId="S::emma@revolve.media::311cbe9c-4ce9-4b6e-a490-db7c062ec52a" providerId="AD" clId="Web-{5DF4151E-2C58-847A-5844-3CCBE51AAECE}" dt="2024-02-12T08:52:28.408" v="7" actId="20577"/>
          <ac:spMkLst>
            <pc:docMk/>
            <pc:sldMk cId="1458318984" sldId="269"/>
            <ac:spMk id="7" creationId="{DC7AF180-34F5-304A-8940-636CB991E7BE}"/>
          </ac:spMkLst>
        </pc:spChg>
      </pc:sldChg>
    </pc:docChg>
  </pc:docChgLst>
  <pc:docChgLst>
    <pc:chgData name="Emile Noel" userId="2af244c1-dc49-49a8-a99e-ff1c06b55f84" providerId="ADAL" clId="{3A2108F8-BD53-5C41-877A-D6C0824BCABB}"/>
    <pc:docChg chg="undo redo custSel modSld">
      <pc:chgData name="Emile Noel" userId="2af244c1-dc49-49a8-a99e-ff1c06b55f84" providerId="ADAL" clId="{3A2108F8-BD53-5C41-877A-D6C0824BCABB}" dt="2024-03-06T11:52:23.323" v="1297" actId="14100"/>
      <pc:docMkLst>
        <pc:docMk/>
      </pc:docMkLst>
      <pc:sldChg chg="modSp mod">
        <pc:chgData name="Emile Noel" userId="2af244c1-dc49-49a8-a99e-ff1c06b55f84" providerId="ADAL" clId="{3A2108F8-BD53-5C41-877A-D6C0824BCABB}" dt="2024-03-06T09:50:28.576" v="133" actId="14100"/>
        <pc:sldMkLst>
          <pc:docMk/>
          <pc:sldMk cId="894318193" sldId="313"/>
        </pc:sldMkLst>
        <pc:spChg chg="mod">
          <ac:chgData name="Emile Noel" userId="2af244c1-dc49-49a8-a99e-ff1c06b55f84" providerId="ADAL" clId="{3A2108F8-BD53-5C41-877A-D6C0824BCABB}" dt="2024-03-06T09:50:28.576" v="133" actId="14100"/>
          <ac:spMkLst>
            <pc:docMk/>
            <pc:sldMk cId="894318193" sldId="313"/>
            <ac:spMk id="2" creationId="{360AB7FF-7CE6-BF4D-AFFA-6C40A1C7845F}"/>
          </ac:spMkLst>
        </pc:spChg>
      </pc:sldChg>
      <pc:sldChg chg="delSp modSp mod">
        <pc:chgData name="Emile Noel" userId="2af244c1-dc49-49a8-a99e-ff1c06b55f84" providerId="ADAL" clId="{3A2108F8-BD53-5C41-877A-D6C0824BCABB}" dt="2024-03-06T09:51:57.632" v="158" actId="1076"/>
        <pc:sldMkLst>
          <pc:docMk/>
          <pc:sldMk cId="3510038350" sldId="325"/>
        </pc:sldMkLst>
        <pc:spChg chg="mod">
          <ac:chgData name="Emile Noel" userId="2af244c1-dc49-49a8-a99e-ff1c06b55f84" providerId="ADAL" clId="{3A2108F8-BD53-5C41-877A-D6C0824BCABB}" dt="2024-03-06T09:50:52.707" v="136" actId="2711"/>
          <ac:spMkLst>
            <pc:docMk/>
            <pc:sldMk cId="3510038350" sldId="325"/>
            <ac:spMk id="3" creationId="{A6A98DD9-3503-6241-B950-1F6962DE8ABB}"/>
          </ac:spMkLst>
        </pc:spChg>
        <pc:spChg chg="mod">
          <ac:chgData name="Emile Noel" userId="2af244c1-dc49-49a8-a99e-ff1c06b55f84" providerId="ADAL" clId="{3A2108F8-BD53-5C41-877A-D6C0824BCABB}" dt="2024-03-06T09:51:55.531" v="157" actId="14100"/>
          <ac:spMkLst>
            <pc:docMk/>
            <pc:sldMk cId="3510038350" sldId="325"/>
            <ac:spMk id="4" creationId="{5EBA7A13-BF97-5269-A87B-DB72B4EC744E}"/>
          </ac:spMkLst>
        </pc:spChg>
        <pc:picChg chg="mod">
          <ac:chgData name="Emile Noel" userId="2af244c1-dc49-49a8-a99e-ff1c06b55f84" providerId="ADAL" clId="{3A2108F8-BD53-5C41-877A-D6C0824BCABB}" dt="2024-03-06T09:51:57.632" v="158" actId="1076"/>
          <ac:picMkLst>
            <pc:docMk/>
            <pc:sldMk cId="3510038350" sldId="325"/>
            <ac:picMk id="6" creationId="{46F83742-82F4-AC47-A39A-051C6CA17863}"/>
          </ac:picMkLst>
        </pc:picChg>
        <pc:picChg chg="mod">
          <ac:chgData name="Emile Noel" userId="2af244c1-dc49-49a8-a99e-ff1c06b55f84" providerId="ADAL" clId="{3A2108F8-BD53-5C41-877A-D6C0824BCABB}" dt="2024-03-06T09:51:12.955" v="143" actId="1076"/>
          <ac:picMkLst>
            <pc:docMk/>
            <pc:sldMk cId="3510038350" sldId="325"/>
            <ac:picMk id="7" creationId="{F5D64228-0668-D876-C49A-C9E629835672}"/>
          </ac:picMkLst>
        </pc:picChg>
        <pc:picChg chg="del mod">
          <ac:chgData name="Emile Noel" userId="2af244c1-dc49-49a8-a99e-ff1c06b55f84" providerId="ADAL" clId="{3A2108F8-BD53-5C41-877A-D6C0824BCABB}" dt="2024-03-06T09:51:28.213" v="147" actId="478"/>
          <ac:picMkLst>
            <pc:docMk/>
            <pc:sldMk cId="3510038350" sldId="325"/>
            <ac:picMk id="1026" creationId="{4B2A0B47-0A7D-70CB-057B-242B24A8F828}"/>
          </ac:picMkLst>
        </pc:picChg>
      </pc:sldChg>
      <pc:sldChg chg="delSp modSp mod">
        <pc:chgData name="Emile Noel" userId="2af244c1-dc49-49a8-a99e-ff1c06b55f84" providerId="ADAL" clId="{3A2108F8-BD53-5C41-877A-D6C0824BCABB}" dt="2024-03-06T09:52:09.337" v="160" actId="478"/>
        <pc:sldMkLst>
          <pc:docMk/>
          <pc:sldMk cId="2886892930" sldId="327"/>
        </pc:sldMkLst>
        <pc:spChg chg="mod">
          <ac:chgData name="Emile Noel" userId="2af244c1-dc49-49a8-a99e-ff1c06b55f84" providerId="ADAL" clId="{3A2108F8-BD53-5C41-877A-D6C0824BCABB}" dt="2024-03-06T09:52:08.014" v="159" actId="2711"/>
          <ac:spMkLst>
            <pc:docMk/>
            <pc:sldMk cId="2886892930" sldId="327"/>
            <ac:spMk id="3" creationId="{8673221A-EF4B-0661-7224-872DB4A6BD4C}"/>
          </ac:spMkLst>
        </pc:spChg>
        <pc:picChg chg="del">
          <ac:chgData name="Emile Noel" userId="2af244c1-dc49-49a8-a99e-ff1c06b55f84" providerId="ADAL" clId="{3A2108F8-BD53-5C41-877A-D6C0824BCABB}" dt="2024-03-06T09:52:09.337" v="160" actId="478"/>
          <ac:picMkLst>
            <pc:docMk/>
            <pc:sldMk cId="2886892930" sldId="327"/>
            <ac:picMk id="18" creationId="{783C631A-7A73-0443-888D-EDD11C9F7B5D}"/>
          </ac:picMkLst>
        </pc:picChg>
      </pc:sldChg>
      <pc:sldChg chg="delSp modSp mod">
        <pc:chgData name="Emile Noel" userId="2af244c1-dc49-49a8-a99e-ff1c06b55f84" providerId="ADAL" clId="{3A2108F8-BD53-5C41-877A-D6C0824BCABB}" dt="2024-03-06T09:53:00.059" v="170" actId="18131"/>
        <pc:sldMkLst>
          <pc:docMk/>
          <pc:sldMk cId="4153868825" sldId="362"/>
        </pc:sldMkLst>
        <pc:spChg chg="mod">
          <ac:chgData name="Emile Noel" userId="2af244c1-dc49-49a8-a99e-ff1c06b55f84" providerId="ADAL" clId="{3A2108F8-BD53-5C41-877A-D6C0824BCABB}" dt="2024-03-06T09:52:35.510" v="164" actId="14100"/>
          <ac:spMkLst>
            <pc:docMk/>
            <pc:sldMk cId="4153868825" sldId="362"/>
            <ac:spMk id="3" creationId="{8673221A-EF4B-0661-7224-872DB4A6BD4C}"/>
          </ac:spMkLst>
        </pc:spChg>
        <pc:picChg chg="mod modCrop">
          <ac:chgData name="Emile Noel" userId="2af244c1-dc49-49a8-a99e-ff1c06b55f84" providerId="ADAL" clId="{3A2108F8-BD53-5C41-877A-D6C0824BCABB}" dt="2024-03-06T09:53:00.059" v="170" actId="18131"/>
          <ac:picMkLst>
            <pc:docMk/>
            <pc:sldMk cId="4153868825" sldId="362"/>
            <ac:picMk id="4" creationId="{02A290BE-6BCD-14DC-D747-4AE4D66A505B}"/>
          </ac:picMkLst>
        </pc:picChg>
        <pc:picChg chg="del">
          <ac:chgData name="Emile Noel" userId="2af244c1-dc49-49a8-a99e-ff1c06b55f84" providerId="ADAL" clId="{3A2108F8-BD53-5C41-877A-D6C0824BCABB}" dt="2024-03-06T09:52:22.213" v="161" actId="478"/>
          <ac:picMkLst>
            <pc:docMk/>
            <pc:sldMk cId="4153868825" sldId="362"/>
            <ac:picMk id="18" creationId="{783C631A-7A73-0443-888D-EDD11C9F7B5D}"/>
          </ac:picMkLst>
        </pc:picChg>
      </pc:sldChg>
      <pc:sldChg chg="delSp modSp mod">
        <pc:chgData name="Emile Noel" userId="2af244c1-dc49-49a8-a99e-ff1c06b55f84" providerId="ADAL" clId="{3A2108F8-BD53-5C41-877A-D6C0824BCABB}" dt="2024-03-06T09:53:38.038" v="179" actId="2711"/>
        <pc:sldMkLst>
          <pc:docMk/>
          <pc:sldMk cId="2887680225" sldId="363"/>
        </pc:sldMkLst>
        <pc:spChg chg="mod">
          <ac:chgData name="Emile Noel" userId="2af244c1-dc49-49a8-a99e-ff1c06b55f84" providerId="ADAL" clId="{3A2108F8-BD53-5C41-877A-D6C0824BCABB}" dt="2024-03-06T09:53:38.038" v="179" actId="2711"/>
          <ac:spMkLst>
            <pc:docMk/>
            <pc:sldMk cId="2887680225" sldId="363"/>
            <ac:spMk id="3" creationId="{8673221A-EF4B-0661-7224-872DB4A6BD4C}"/>
          </ac:spMkLst>
        </pc:spChg>
        <pc:picChg chg="mod modCrop">
          <ac:chgData name="Emile Noel" userId="2af244c1-dc49-49a8-a99e-ff1c06b55f84" providerId="ADAL" clId="{3A2108F8-BD53-5C41-877A-D6C0824BCABB}" dt="2024-03-06T09:53:23.743" v="176" actId="18131"/>
          <ac:picMkLst>
            <pc:docMk/>
            <pc:sldMk cId="2887680225" sldId="363"/>
            <ac:picMk id="4" creationId="{67DF4E0B-8E10-9365-BFA0-CC154C10956A}"/>
          </ac:picMkLst>
        </pc:picChg>
        <pc:picChg chg="del">
          <ac:chgData name="Emile Noel" userId="2af244c1-dc49-49a8-a99e-ff1c06b55f84" providerId="ADAL" clId="{3A2108F8-BD53-5C41-877A-D6C0824BCABB}" dt="2024-03-06T09:53:08.841" v="172" actId="478"/>
          <ac:picMkLst>
            <pc:docMk/>
            <pc:sldMk cId="2887680225" sldId="363"/>
            <ac:picMk id="18" creationId="{783C631A-7A73-0443-888D-EDD11C9F7B5D}"/>
          </ac:picMkLst>
        </pc:picChg>
      </pc:sldChg>
      <pc:sldChg chg="delSp modSp mod">
        <pc:chgData name="Emile Noel" userId="2af244c1-dc49-49a8-a99e-ff1c06b55f84" providerId="ADAL" clId="{3A2108F8-BD53-5C41-877A-D6C0824BCABB}" dt="2024-03-06T09:53:52.782" v="182" actId="2711"/>
        <pc:sldMkLst>
          <pc:docMk/>
          <pc:sldMk cId="1964668430" sldId="364"/>
        </pc:sldMkLst>
        <pc:spChg chg="mod">
          <ac:chgData name="Emile Noel" userId="2af244c1-dc49-49a8-a99e-ff1c06b55f84" providerId="ADAL" clId="{3A2108F8-BD53-5C41-877A-D6C0824BCABB}" dt="2024-03-06T09:53:52.782" v="182" actId="2711"/>
          <ac:spMkLst>
            <pc:docMk/>
            <pc:sldMk cId="1964668430" sldId="364"/>
            <ac:spMk id="3" creationId="{8673221A-EF4B-0661-7224-872DB4A6BD4C}"/>
          </ac:spMkLst>
        </pc:spChg>
        <pc:picChg chg="del">
          <ac:chgData name="Emile Noel" userId="2af244c1-dc49-49a8-a99e-ff1c06b55f84" providerId="ADAL" clId="{3A2108F8-BD53-5C41-877A-D6C0824BCABB}" dt="2024-03-06T09:53:44.185" v="180" actId="478"/>
          <ac:picMkLst>
            <pc:docMk/>
            <pc:sldMk cId="1964668430" sldId="364"/>
            <ac:picMk id="18" creationId="{783C631A-7A73-0443-888D-EDD11C9F7B5D}"/>
          </ac:picMkLst>
        </pc:picChg>
      </pc:sldChg>
      <pc:sldChg chg="delSp modSp mod">
        <pc:chgData name="Emile Noel" userId="2af244c1-dc49-49a8-a99e-ff1c06b55f84" providerId="ADAL" clId="{3A2108F8-BD53-5C41-877A-D6C0824BCABB}" dt="2024-03-06T10:21:04.321" v="522" actId="478"/>
        <pc:sldMkLst>
          <pc:docMk/>
          <pc:sldMk cId="1360126064" sldId="367"/>
        </pc:sldMkLst>
        <pc:spChg chg="mod">
          <ac:chgData name="Emile Noel" userId="2af244c1-dc49-49a8-a99e-ff1c06b55f84" providerId="ADAL" clId="{3A2108F8-BD53-5C41-877A-D6C0824BCABB}" dt="2024-03-06T10:21:02.967" v="521" actId="2711"/>
          <ac:spMkLst>
            <pc:docMk/>
            <pc:sldMk cId="1360126064" sldId="367"/>
            <ac:spMk id="3" creationId="{8673221A-EF4B-0661-7224-872DB4A6BD4C}"/>
          </ac:spMkLst>
        </pc:spChg>
        <pc:picChg chg="mod">
          <ac:chgData name="Emile Noel" userId="2af244c1-dc49-49a8-a99e-ff1c06b55f84" providerId="ADAL" clId="{3A2108F8-BD53-5C41-877A-D6C0824BCABB}" dt="2024-03-06T10:20:48.901" v="518" actId="14100"/>
          <ac:picMkLst>
            <pc:docMk/>
            <pc:sldMk cId="1360126064" sldId="367"/>
            <ac:picMk id="5" creationId="{D8F33467-0243-8B13-C432-0CBFE1F52A10}"/>
          </ac:picMkLst>
        </pc:picChg>
        <pc:picChg chg="del">
          <ac:chgData name="Emile Noel" userId="2af244c1-dc49-49a8-a99e-ff1c06b55f84" providerId="ADAL" clId="{3A2108F8-BD53-5C41-877A-D6C0824BCABB}" dt="2024-03-06T10:21:04.321" v="522" actId="478"/>
          <ac:picMkLst>
            <pc:docMk/>
            <pc:sldMk cId="1360126064" sldId="367"/>
            <ac:picMk id="18" creationId="{783C631A-7A73-0443-888D-EDD11C9F7B5D}"/>
          </ac:picMkLst>
        </pc:picChg>
      </pc:sldChg>
      <pc:sldChg chg="delSp modSp mod">
        <pc:chgData name="Emile Noel" userId="2af244c1-dc49-49a8-a99e-ff1c06b55f84" providerId="ADAL" clId="{3A2108F8-BD53-5C41-877A-D6C0824BCABB}" dt="2024-03-06T10:20:41.322" v="516" actId="478"/>
        <pc:sldMkLst>
          <pc:docMk/>
          <pc:sldMk cId="1033228406" sldId="368"/>
        </pc:sldMkLst>
        <pc:spChg chg="mod">
          <ac:chgData name="Emile Noel" userId="2af244c1-dc49-49a8-a99e-ff1c06b55f84" providerId="ADAL" clId="{3A2108F8-BD53-5C41-877A-D6C0824BCABB}" dt="2024-03-06T10:20:39.531" v="515" actId="14100"/>
          <ac:spMkLst>
            <pc:docMk/>
            <pc:sldMk cId="1033228406" sldId="368"/>
            <ac:spMk id="3" creationId="{8673221A-EF4B-0661-7224-872DB4A6BD4C}"/>
          </ac:spMkLst>
        </pc:spChg>
        <pc:picChg chg="mod">
          <ac:chgData name="Emile Noel" userId="2af244c1-dc49-49a8-a99e-ff1c06b55f84" providerId="ADAL" clId="{3A2108F8-BD53-5C41-877A-D6C0824BCABB}" dt="2024-03-06T10:20:37.181" v="514" actId="1076"/>
          <ac:picMkLst>
            <pc:docMk/>
            <pc:sldMk cId="1033228406" sldId="368"/>
            <ac:picMk id="4" creationId="{FBA7369A-38FD-F7FB-AC65-5BC50A5B6331}"/>
          </ac:picMkLst>
        </pc:picChg>
        <pc:picChg chg="del">
          <ac:chgData name="Emile Noel" userId="2af244c1-dc49-49a8-a99e-ff1c06b55f84" providerId="ADAL" clId="{3A2108F8-BD53-5C41-877A-D6C0824BCABB}" dt="2024-03-06T10:20:41.322" v="516" actId="478"/>
          <ac:picMkLst>
            <pc:docMk/>
            <pc:sldMk cId="1033228406" sldId="368"/>
            <ac:picMk id="18" creationId="{783C631A-7A73-0443-888D-EDD11C9F7B5D}"/>
          </ac:picMkLst>
        </pc:picChg>
      </pc:sldChg>
      <pc:sldChg chg="delSp modSp mod">
        <pc:chgData name="Emile Noel" userId="2af244c1-dc49-49a8-a99e-ff1c06b55f84" providerId="ADAL" clId="{3A2108F8-BD53-5C41-877A-D6C0824BCABB}" dt="2024-03-06T10:20:10.742" v="507" actId="478"/>
        <pc:sldMkLst>
          <pc:docMk/>
          <pc:sldMk cId="3131785497" sldId="369"/>
        </pc:sldMkLst>
        <pc:spChg chg="mod">
          <ac:chgData name="Emile Noel" userId="2af244c1-dc49-49a8-a99e-ff1c06b55f84" providerId="ADAL" clId="{3A2108F8-BD53-5C41-877A-D6C0824BCABB}" dt="2024-03-06T10:20:05.203" v="504" actId="1076"/>
          <ac:spMkLst>
            <pc:docMk/>
            <pc:sldMk cId="3131785497" sldId="369"/>
            <ac:spMk id="3" creationId="{8673221A-EF4B-0661-7224-872DB4A6BD4C}"/>
          </ac:spMkLst>
        </pc:spChg>
        <pc:picChg chg="mod">
          <ac:chgData name="Emile Noel" userId="2af244c1-dc49-49a8-a99e-ff1c06b55f84" providerId="ADAL" clId="{3A2108F8-BD53-5C41-877A-D6C0824BCABB}" dt="2024-03-06T10:20:08.688" v="506" actId="14100"/>
          <ac:picMkLst>
            <pc:docMk/>
            <pc:sldMk cId="3131785497" sldId="369"/>
            <ac:picMk id="4" creationId="{9CC4A69F-D972-4100-1061-4BFD6736F043}"/>
          </ac:picMkLst>
        </pc:picChg>
        <pc:picChg chg="del">
          <ac:chgData name="Emile Noel" userId="2af244c1-dc49-49a8-a99e-ff1c06b55f84" providerId="ADAL" clId="{3A2108F8-BD53-5C41-877A-D6C0824BCABB}" dt="2024-03-06T10:20:10.742" v="507" actId="478"/>
          <ac:picMkLst>
            <pc:docMk/>
            <pc:sldMk cId="3131785497" sldId="369"/>
            <ac:picMk id="18" creationId="{783C631A-7A73-0443-888D-EDD11C9F7B5D}"/>
          </ac:picMkLst>
        </pc:picChg>
      </pc:sldChg>
      <pc:sldChg chg="addSp delSp modSp mod">
        <pc:chgData name="Emile Noel" userId="2af244c1-dc49-49a8-a99e-ff1c06b55f84" providerId="ADAL" clId="{3A2108F8-BD53-5C41-877A-D6C0824BCABB}" dt="2024-03-06T10:19:12.869" v="501" actId="478"/>
        <pc:sldMkLst>
          <pc:docMk/>
          <pc:sldMk cId="2450036845" sldId="370"/>
        </pc:sldMkLst>
        <pc:spChg chg="mod">
          <ac:chgData name="Emile Noel" userId="2af244c1-dc49-49a8-a99e-ff1c06b55f84" providerId="ADAL" clId="{3A2108F8-BD53-5C41-877A-D6C0824BCABB}" dt="2024-03-06T10:19:08.537" v="500" actId="27636"/>
          <ac:spMkLst>
            <pc:docMk/>
            <pc:sldMk cId="2450036845" sldId="370"/>
            <ac:spMk id="3" creationId="{8673221A-EF4B-0661-7224-872DB4A6BD4C}"/>
          </ac:spMkLst>
        </pc:spChg>
        <pc:picChg chg="mod">
          <ac:chgData name="Emile Noel" userId="2af244c1-dc49-49a8-a99e-ff1c06b55f84" providerId="ADAL" clId="{3A2108F8-BD53-5C41-877A-D6C0824BCABB}" dt="2024-03-06T10:19:01.849" v="495" actId="14100"/>
          <ac:picMkLst>
            <pc:docMk/>
            <pc:sldMk cId="2450036845" sldId="370"/>
            <ac:picMk id="4" creationId="{A9B2EFEA-8E32-7CFE-5003-ABD1857282B7}"/>
          </ac:picMkLst>
        </pc:picChg>
        <pc:picChg chg="add mod">
          <ac:chgData name="Emile Noel" userId="2af244c1-dc49-49a8-a99e-ff1c06b55f84" providerId="ADAL" clId="{3A2108F8-BD53-5C41-877A-D6C0824BCABB}" dt="2024-03-06T10:19:03.567" v="496" actId="1076"/>
          <ac:picMkLst>
            <pc:docMk/>
            <pc:sldMk cId="2450036845" sldId="370"/>
            <ac:picMk id="5" creationId="{D22C3247-6B9A-C205-3FA7-1BC2E461B833}"/>
          </ac:picMkLst>
        </pc:picChg>
        <pc:picChg chg="del">
          <ac:chgData name="Emile Noel" userId="2af244c1-dc49-49a8-a99e-ff1c06b55f84" providerId="ADAL" clId="{3A2108F8-BD53-5C41-877A-D6C0824BCABB}" dt="2024-03-06T10:19:12.869" v="501" actId="478"/>
          <ac:picMkLst>
            <pc:docMk/>
            <pc:sldMk cId="2450036845" sldId="370"/>
            <ac:picMk id="18" creationId="{783C631A-7A73-0443-888D-EDD11C9F7B5D}"/>
          </ac:picMkLst>
        </pc:picChg>
      </pc:sldChg>
      <pc:sldChg chg="modSp mod">
        <pc:chgData name="Emile Noel" userId="2af244c1-dc49-49a8-a99e-ff1c06b55f84" providerId="ADAL" clId="{3A2108F8-BD53-5C41-877A-D6C0824BCABB}" dt="2024-03-06T10:18:17.719" v="484" actId="1076"/>
        <pc:sldMkLst>
          <pc:docMk/>
          <pc:sldMk cId="1559812904" sldId="371"/>
        </pc:sldMkLst>
        <pc:spChg chg="mod">
          <ac:chgData name="Emile Noel" userId="2af244c1-dc49-49a8-a99e-ff1c06b55f84" providerId="ADAL" clId="{3A2108F8-BD53-5C41-877A-D6C0824BCABB}" dt="2024-03-06T10:16:24.577" v="456" actId="12"/>
          <ac:spMkLst>
            <pc:docMk/>
            <pc:sldMk cId="1559812904" sldId="371"/>
            <ac:spMk id="3" creationId="{A6A98DD9-3503-6241-B950-1F6962DE8ABB}"/>
          </ac:spMkLst>
        </pc:spChg>
        <pc:spChg chg="mod">
          <ac:chgData name="Emile Noel" userId="2af244c1-dc49-49a8-a99e-ff1c06b55f84" providerId="ADAL" clId="{3A2108F8-BD53-5C41-877A-D6C0824BCABB}" dt="2024-03-06T10:18:15.226" v="483"/>
          <ac:spMkLst>
            <pc:docMk/>
            <pc:sldMk cId="1559812904" sldId="371"/>
            <ac:spMk id="4" creationId="{5EBA7A13-BF97-5269-A87B-DB72B4EC744E}"/>
          </ac:spMkLst>
        </pc:spChg>
        <pc:picChg chg="mod">
          <ac:chgData name="Emile Noel" userId="2af244c1-dc49-49a8-a99e-ff1c06b55f84" providerId="ADAL" clId="{3A2108F8-BD53-5C41-877A-D6C0824BCABB}" dt="2024-03-06T10:16:27.383" v="457" actId="1076"/>
          <ac:picMkLst>
            <pc:docMk/>
            <pc:sldMk cId="1559812904" sldId="371"/>
            <ac:picMk id="5" creationId="{3D17338E-8D44-F22A-68D7-48F504704668}"/>
          </ac:picMkLst>
        </pc:picChg>
        <pc:picChg chg="mod">
          <ac:chgData name="Emile Noel" userId="2af244c1-dc49-49a8-a99e-ff1c06b55f84" providerId="ADAL" clId="{3A2108F8-BD53-5C41-877A-D6C0824BCABB}" dt="2024-03-06T10:18:17.719" v="484" actId="1076"/>
          <ac:picMkLst>
            <pc:docMk/>
            <pc:sldMk cId="1559812904" sldId="371"/>
            <ac:picMk id="6" creationId="{B28BF8EE-FB83-6D62-79FC-E89317702331}"/>
          </ac:picMkLst>
        </pc:picChg>
        <pc:picChg chg="mod">
          <ac:chgData name="Emile Noel" userId="2af244c1-dc49-49a8-a99e-ff1c06b55f84" providerId="ADAL" clId="{3A2108F8-BD53-5C41-877A-D6C0824BCABB}" dt="2024-03-06T10:17:27.319" v="466" actId="1076"/>
          <ac:picMkLst>
            <pc:docMk/>
            <pc:sldMk cId="1559812904" sldId="371"/>
            <ac:picMk id="1026" creationId="{6F56BAA1-848F-F26D-120D-7413402FC120}"/>
          </ac:picMkLst>
        </pc:picChg>
        <pc:picChg chg="mod">
          <ac:chgData name="Emile Noel" userId="2af244c1-dc49-49a8-a99e-ff1c06b55f84" providerId="ADAL" clId="{3A2108F8-BD53-5C41-877A-D6C0824BCABB}" dt="2024-03-06T10:17:44.075" v="474" actId="1076"/>
          <ac:picMkLst>
            <pc:docMk/>
            <pc:sldMk cId="1559812904" sldId="371"/>
            <ac:picMk id="1028" creationId="{4157AA01-A903-8C5C-A218-708AA9D29C8E}"/>
          </ac:picMkLst>
        </pc:picChg>
      </pc:sldChg>
      <pc:sldChg chg="delSp modSp mod">
        <pc:chgData name="Emile Noel" userId="2af244c1-dc49-49a8-a99e-ff1c06b55f84" providerId="ADAL" clId="{3A2108F8-BD53-5C41-877A-D6C0824BCABB}" dt="2024-03-06T10:18:43.292" v="489" actId="1076"/>
        <pc:sldMkLst>
          <pc:docMk/>
          <pc:sldMk cId="120085789" sldId="372"/>
        </pc:sldMkLst>
        <pc:spChg chg="mod">
          <ac:chgData name="Emile Noel" userId="2af244c1-dc49-49a8-a99e-ff1c06b55f84" providerId="ADAL" clId="{3A2108F8-BD53-5C41-877A-D6C0824BCABB}" dt="2024-03-06T10:18:35.792" v="486" actId="1076"/>
          <ac:spMkLst>
            <pc:docMk/>
            <pc:sldMk cId="120085789" sldId="372"/>
            <ac:spMk id="2" creationId="{360AB7FF-7CE6-BF4D-AFFA-6C40A1C7845F}"/>
          </ac:spMkLst>
        </pc:spChg>
        <pc:spChg chg="mod">
          <ac:chgData name="Emile Noel" userId="2af244c1-dc49-49a8-a99e-ff1c06b55f84" providerId="ADAL" clId="{3A2108F8-BD53-5C41-877A-D6C0824BCABB}" dt="2024-03-06T10:18:35.792" v="486" actId="1076"/>
          <ac:spMkLst>
            <pc:docMk/>
            <pc:sldMk cId="120085789" sldId="372"/>
            <ac:spMk id="3" creationId="{06650FF7-6B92-3342-B26B-07ED1161CF0D}"/>
          </ac:spMkLst>
        </pc:spChg>
        <pc:picChg chg="del">
          <ac:chgData name="Emile Noel" userId="2af244c1-dc49-49a8-a99e-ff1c06b55f84" providerId="ADAL" clId="{3A2108F8-BD53-5C41-877A-D6C0824BCABB}" dt="2024-03-06T10:16:36.552" v="458" actId="21"/>
          <ac:picMkLst>
            <pc:docMk/>
            <pc:sldMk cId="120085789" sldId="372"/>
            <ac:picMk id="4" creationId="{067B67ED-077A-ED35-4F70-2FF0D5482ACA}"/>
          </ac:picMkLst>
        </pc:picChg>
        <pc:picChg chg="mod">
          <ac:chgData name="Emile Noel" userId="2af244c1-dc49-49a8-a99e-ff1c06b55f84" providerId="ADAL" clId="{3A2108F8-BD53-5C41-877A-D6C0824BCABB}" dt="2024-03-06T10:18:43.292" v="489" actId="1076"/>
          <ac:picMkLst>
            <pc:docMk/>
            <pc:sldMk cId="120085789" sldId="372"/>
            <ac:picMk id="1026" creationId="{2EA273FF-51CC-966C-0F0C-7AFA1A8E6080}"/>
          </ac:picMkLst>
        </pc:picChg>
      </pc:sldChg>
      <pc:sldChg chg="addSp delSp modSp mod">
        <pc:chgData name="Emile Noel" userId="2af244c1-dc49-49a8-a99e-ff1c06b55f84" providerId="ADAL" clId="{3A2108F8-BD53-5C41-877A-D6C0824BCABB}" dt="2024-03-06T10:13:47.059" v="425" actId="12"/>
        <pc:sldMkLst>
          <pc:docMk/>
          <pc:sldMk cId="2502317142" sldId="375"/>
        </pc:sldMkLst>
        <pc:spChg chg="mod">
          <ac:chgData name="Emile Noel" userId="2af244c1-dc49-49a8-a99e-ff1c06b55f84" providerId="ADAL" clId="{3A2108F8-BD53-5C41-877A-D6C0824BCABB}" dt="2024-03-06T10:13:47.059" v="425" actId="12"/>
          <ac:spMkLst>
            <pc:docMk/>
            <pc:sldMk cId="2502317142" sldId="375"/>
            <ac:spMk id="3" creationId="{8673221A-EF4B-0661-7224-872DB4A6BD4C}"/>
          </ac:spMkLst>
        </pc:spChg>
        <pc:grpChg chg="add mod">
          <ac:chgData name="Emile Noel" userId="2af244c1-dc49-49a8-a99e-ff1c06b55f84" providerId="ADAL" clId="{3A2108F8-BD53-5C41-877A-D6C0824BCABB}" dt="2024-03-06T10:11:32.608" v="392" actId="14100"/>
          <ac:grpSpMkLst>
            <pc:docMk/>
            <pc:sldMk cId="2502317142" sldId="375"/>
            <ac:grpSpMk id="4" creationId="{776472C7-10EC-4CD4-C094-326788130CD9}"/>
          </ac:grpSpMkLst>
        </pc:grpChg>
        <pc:picChg chg="mod modCrop">
          <ac:chgData name="Emile Noel" userId="2af244c1-dc49-49a8-a99e-ff1c06b55f84" providerId="ADAL" clId="{3A2108F8-BD53-5C41-877A-D6C0824BCABB}" dt="2024-03-06T10:11:07.098" v="385" actId="18131"/>
          <ac:picMkLst>
            <pc:docMk/>
            <pc:sldMk cId="2502317142" sldId="375"/>
            <ac:picMk id="5" creationId="{00000000-0000-0000-0000-000000000000}"/>
          </ac:picMkLst>
        </pc:picChg>
        <pc:picChg chg="mod">
          <ac:chgData name="Emile Noel" userId="2af244c1-dc49-49a8-a99e-ff1c06b55f84" providerId="ADAL" clId="{3A2108F8-BD53-5C41-877A-D6C0824BCABB}" dt="2024-03-06T10:11:23.587" v="390" actId="1076"/>
          <ac:picMkLst>
            <pc:docMk/>
            <pc:sldMk cId="2502317142" sldId="375"/>
            <ac:picMk id="6" creationId="{00000000-0000-0000-0000-000000000000}"/>
          </ac:picMkLst>
        </pc:picChg>
        <pc:picChg chg="mod modCrop">
          <ac:chgData name="Emile Noel" userId="2af244c1-dc49-49a8-a99e-ff1c06b55f84" providerId="ADAL" clId="{3A2108F8-BD53-5C41-877A-D6C0824BCABB}" dt="2024-03-06T10:11:21.555" v="389" actId="1076"/>
          <ac:picMkLst>
            <pc:docMk/>
            <pc:sldMk cId="2502317142" sldId="375"/>
            <ac:picMk id="7" creationId="{00000000-0000-0000-0000-000000000000}"/>
          </ac:picMkLst>
        </pc:picChg>
        <pc:picChg chg="del">
          <ac:chgData name="Emile Noel" userId="2af244c1-dc49-49a8-a99e-ff1c06b55f84" providerId="ADAL" clId="{3A2108F8-BD53-5C41-877A-D6C0824BCABB}" dt="2024-03-06T10:10:17.897" v="370" actId="478"/>
          <ac:picMkLst>
            <pc:docMk/>
            <pc:sldMk cId="2502317142" sldId="375"/>
            <ac:picMk id="18" creationId="{783C631A-7A73-0443-888D-EDD11C9F7B5D}"/>
          </ac:picMkLst>
        </pc:picChg>
      </pc:sldChg>
      <pc:sldChg chg="delSp modSp mod">
        <pc:chgData name="Emile Noel" userId="2af244c1-dc49-49a8-a99e-ff1c06b55f84" providerId="ADAL" clId="{3A2108F8-BD53-5C41-877A-D6C0824BCABB}" dt="2024-03-06T10:10:12.759" v="369" actId="2711"/>
        <pc:sldMkLst>
          <pc:docMk/>
          <pc:sldMk cId="1149341380" sldId="376"/>
        </pc:sldMkLst>
        <pc:spChg chg="mod">
          <ac:chgData name="Emile Noel" userId="2af244c1-dc49-49a8-a99e-ff1c06b55f84" providerId="ADAL" clId="{3A2108F8-BD53-5C41-877A-D6C0824BCABB}" dt="2024-03-06T10:10:12.759" v="369" actId="2711"/>
          <ac:spMkLst>
            <pc:docMk/>
            <pc:sldMk cId="1149341380" sldId="376"/>
            <ac:spMk id="3" creationId="{8673221A-EF4B-0661-7224-872DB4A6BD4C}"/>
          </ac:spMkLst>
        </pc:spChg>
        <pc:picChg chg="del">
          <ac:chgData name="Emile Noel" userId="2af244c1-dc49-49a8-a99e-ff1c06b55f84" providerId="ADAL" clId="{3A2108F8-BD53-5C41-877A-D6C0824BCABB}" dt="2024-03-06T10:10:04.301" v="368" actId="478"/>
          <ac:picMkLst>
            <pc:docMk/>
            <pc:sldMk cId="1149341380" sldId="376"/>
            <ac:picMk id="18" creationId="{783C631A-7A73-0443-888D-EDD11C9F7B5D}"/>
          </ac:picMkLst>
        </pc:picChg>
      </pc:sldChg>
      <pc:sldChg chg="delSp modSp mod">
        <pc:chgData name="Emile Noel" userId="2af244c1-dc49-49a8-a99e-ff1c06b55f84" providerId="ADAL" clId="{3A2108F8-BD53-5C41-877A-D6C0824BCABB}" dt="2024-03-06T10:05:26.098" v="365" actId="2711"/>
        <pc:sldMkLst>
          <pc:docMk/>
          <pc:sldMk cId="1447006896" sldId="377"/>
        </pc:sldMkLst>
        <pc:spChg chg="mod">
          <ac:chgData name="Emile Noel" userId="2af244c1-dc49-49a8-a99e-ff1c06b55f84" providerId="ADAL" clId="{3A2108F8-BD53-5C41-877A-D6C0824BCABB}" dt="2024-03-06T10:05:26.098" v="365" actId="2711"/>
          <ac:spMkLst>
            <pc:docMk/>
            <pc:sldMk cId="1447006896" sldId="377"/>
            <ac:spMk id="3" creationId="{8673221A-EF4B-0661-7224-872DB4A6BD4C}"/>
          </ac:spMkLst>
        </pc:spChg>
        <pc:picChg chg="mod">
          <ac:chgData name="Emile Noel" userId="2af244c1-dc49-49a8-a99e-ff1c06b55f84" providerId="ADAL" clId="{3A2108F8-BD53-5C41-877A-D6C0824BCABB}" dt="2024-03-06T10:05:07.386" v="362" actId="14100"/>
          <ac:picMkLst>
            <pc:docMk/>
            <pc:sldMk cId="1447006896" sldId="377"/>
            <ac:picMk id="7" creationId="{00000000-0000-0000-0000-000000000000}"/>
          </ac:picMkLst>
        </pc:picChg>
        <pc:picChg chg="del">
          <ac:chgData name="Emile Noel" userId="2af244c1-dc49-49a8-a99e-ff1c06b55f84" providerId="ADAL" clId="{3A2108F8-BD53-5C41-877A-D6C0824BCABB}" dt="2024-03-06T10:04:59.961" v="359" actId="478"/>
          <ac:picMkLst>
            <pc:docMk/>
            <pc:sldMk cId="1447006896" sldId="377"/>
            <ac:picMk id="18" creationId="{783C631A-7A73-0443-888D-EDD11C9F7B5D}"/>
          </ac:picMkLst>
        </pc:picChg>
      </pc:sldChg>
      <pc:sldChg chg="delSp modSp mod">
        <pc:chgData name="Emile Noel" userId="2af244c1-dc49-49a8-a99e-ff1c06b55f84" providerId="ADAL" clId="{3A2108F8-BD53-5C41-877A-D6C0824BCABB}" dt="2024-03-06T10:04:54.841" v="358" actId="12"/>
        <pc:sldMkLst>
          <pc:docMk/>
          <pc:sldMk cId="4147140956" sldId="378"/>
        </pc:sldMkLst>
        <pc:spChg chg="mod">
          <ac:chgData name="Emile Noel" userId="2af244c1-dc49-49a8-a99e-ff1c06b55f84" providerId="ADAL" clId="{3A2108F8-BD53-5C41-877A-D6C0824BCABB}" dt="2024-03-06T10:04:54.841" v="358" actId="12"/>
          <ac:spMkLst>
            <pc:docMk/>
            <pc:sldMk cId="4147140956" sldId="378"/>
            <ac:spMk id="3" creationId="{8673221A-EF4B-0661-7224-872DB4A6BD4C}"/>
          </ac:spMkLst>
        </pc:spChg>
        <pc:picChg chg="mod modCrop">
          <ac:chgData name="Emile Noel" userId="2af244c1-dc49-49a8-a99e-ff1c06b55f84" providerId="ADAL" clId="{3A2108F8-BD53-5C41-877A-D6C0824BCABB}" dt="2024-03-06T10:04:45.010" v="355" actId="18131"/>
          <ac:picMkLst>
            <pc:docMk/>
            <pc:sldMk cId="4147140956" sldId="378"/>
            <ac:picMk id="4" creationId="{00000000-0000-0000-0000-000000000000}"/>
          </ac:picMkLst>
        </pc:picChg>
        <pc:picChg chg="del">
          <ac:chgData name="Emile Noel" userId="2af244c1-dc49-49a8-a99e-ff1c06b55f84" providerId="ADAL" clId="{3A2108F8-BD53-5C41-877A-D6C0824BCABB}" dt="2024-03-06T10:04:23.288" v="349" actId="478"/>
          <ac:picMkLst>
            <pc:docMk/>
            <pc:sldMk cId="4147140956" sldId="378"/>
            <ac:picMk id="18" creationId="{783C631A-7A73-0443-888D-EDD11C9F7B5D}"/>
          </ac:picMkLst>
        </pc:picChg>
      </pc:sldChg>
      <pc:sldChg chg="addSp modSp mod setBg">
        <pc:chgData name="Emile Noel" userId="2af244c1-dc49-49a8-a99e-ff1c06b55f84" providerId="ADAL" clId="{3A2108F8-BD53-5C41-877A-D6C0824BCABB}" dt="2024-03-06T10:04:03.413" v="348" actId="1076"/>
        <pc:sldMkLst>
          <pc:docMk/>
          <pc:sldMk cId="3273344277" sldId="379"/>
        </pc:sldMkLst>
        <pc:spChg chg="mod">
          <ac:chgData name="Emile Noel" userId="2af244c1-dc49-49a8-a99e-ff1c06b55f84" providerId="ADAL" clId="{3A2108F8-BD53-5C41-877A-D6C0824BCABB}" dt="2024-03-06T10:02:31.502" v="334" actId="166"/>
          <ac:spMkLst>
            <pc:docMk/>
            <pc:sldMk cId="3273344277" sldId="379"/>
            <ac:spMk id="2" creationId="{42E19790-510B-C74F-8921-BB19857CD323}"/>
          </ac:spMkLst>
        </pc:spChg>
        <pc:spChg chg="mod">
          <ac:chgData name="Emile Noel" userId="2af244c1-dc49-49a8-a99e-ff1c06b55f84" providerId="ADAL" clId="{3A2108F8-BD53-5C41-877A-D6C0824BCABB}" dt="2024-03-06T10:03:52.769" v="345" actId="2711"/>
          <ac:spMkLst>
            <pc:docMk/>
            <pc:sldMk cId="3273344277" sldId="379"/>
            <ac:spMk id="3" creationId="{A6A98DD9-3503-6241-B950-1F6962DE8ABB}"/>
          </ac:spMkLst>
        </pc:spChg>
        <pc:spChg chg="mod">
          <ac:chgData name="Emile Noel" userId="2af244c1-dc49-49a8-a99e-ff1c06b55f84" providerId="ADAL" clId="{3A2108F8-BD53-5C41-877A-D6C0824BCABB}" dt="2024-03-06T10:02:31.543" v="335" actId="27636"/>
          <ac:spMkLst>
            <pc:docMk/>
            <pc:sldMk cId="3273344277" sldId="379"/>
            <ac:spMk id="4" creationId="{5EBA7A13-BF97-5269-A87B-DB72B4EC744E}"/>
          </ac:spMkLst>
        </pc:spChg>
        <pc:spChg chg="add mod">
          <ac:chgData name="Emile Noel" userId="2af244c1-dc49-49a8-a99e-ff1c06b55f84" providerId="ADAL" clId="{3A2108F8-BD53-5C41-877A-D6C0824BCABB}" dt="2024-03-06T10:03:34.296" v="342" actId="207"/>
          <ac:spMkLst>
            <pc:docMk/>
            <pc:sldMk cId="3273344277" sldId="379"/>
            <ac:spMk id="9" creationId="{A270DD45-DA1B-437D-4370-D51155910119}"/>
          </ac:spMkLst>
        </pc:spChg>
        <pc:grpChg chg="add mod">
          <ac:chgData name="Emile Noel" userId="2af244c1-dc49-49a8-a99e-ff1c06b55f84" providerId="ADAL" clId="{3A2108F8-BD53-5C41-877A-D6C0824BCABB}" dt="2024-03-06T10:02:24.915" v="333" actId="14100"/>
          <ac:grpSpMkLst>
            <pc:docMk/>
            <pc:sldMk cId="3273344277" sldId="379"/>
            <ac:grpSpMk id="7" creationId="{8A07E5EB-C9D0-01F0-B965-F6A72AA4CF6B}"/>
          </ac:grpSpMkLst>
        </pc:grpChg>
        <pc:picChg chg="mod">
          <ac:chgData name="Emile Noel" userId="2af244c1-dc49-49a8-a99e-ff1c06b55f84" providerId="ADAL" clId="{3A2108F8-BD53-5C41-877A-D6C0824BCABB}" dt="2024-03-06T10:00:15.496" v="300" actId="14100"/>
          <ac:picMkLst>
            <pc:docMk/>
            <pc:sldMk cId="3273344277" sldId="379"/>
            <ac:picMk id="5" creationId="{6FD3CB5E-D9E6-4ACF-9B80-D004323FD02F}"/>
          </ac:picMkLst>
        </pc:picChg>
        <pc:picChg chg="mod">
          <ac:chgData name="Emile Noel" userId="2af244c1-dc49-49a8-a99e-ff1c06b55f84" providerId="ADAL" clId="{3A2108F8-BD53-5C41-877A-D6C0824BCABB}" dt="2024-03-06T10:00:25.208" v="302" actId="1076"/>
          <ac:picMkLst>
            <pc:docMk/>
            <pc:sldMk cId="3273344277" sldId="379"/>
            <ac:picMk id="6" creationId="{00000000-0000-0000-0000-000000000000}"/>
          </ac:picMkLst>
        </pc:picChg>
        <pc:picChg chg="mod">
          <ac:chgData name="Emile Noel" userId="2af244c1-dc49-49a8-a99e-ff1c06b55f84" providerId="ADAL" clId="{3A2108F8-BD53-5C41-877A-D6C0824BCABB}" dt="2024-03-06T10:03:58.578" v="347" actId="14100"/>
          <ac:picMkLst>
            <pc:docMk/>
            <pc:sldMk cId="3273344277" sldId="379"/>
            <ac:picMk id="10" creationId="{00000000-0000-0000-0000-000000000000}"/>
          </ac:picMkLst>
        </pc:picChg>
        <pc:picChg chg="mod">
          <ac:chgData name="Emile Noel" userId="2af244c1-dc49-49a8-a99e-ff1c06b55f84" providerId="ADAL" clId="{3A2108F8-BD53-5C41-877A-D6C0824BCABB}" dt="2024-03-06T10:04:03.413" v="348" actId="1076"/>
          <ac:picMkLst>
            <pc:docMk/>
            <pc:sldMk cId="3273344277" sldId="379"/>
            <ac:picMk id="1026" creationId="{00000000-0000-0000-0000-000000000000}"/>
          </ac:picMkLst>
        </pc:picChg>
        <pc:cxnChg chg="mod">
          <ac:chgData name="Emile Noel" userId="2af244c1-dc49-49a8-a99e-ff1c06b55f84" providerId="ADAL" clId="{3A2108F8-BD53-5C41-877A-D6C0824BCABB}" dt="2024-03-06T10:01:11.294" v="319" actId="1076"/>
          <ac:cxnSpMkLst>
            <pc:docMk/>
            <pc:sldMk cId="3273344277" sldId="379"/>
            <ac:cxnSpMk id="8" creationId="{00000000-0000-0000-0000-000000000000}"/>
          </ac:cxnSpMkLst>
        </pc:cxnChg>
      </pc:sldChg>
      <pc:sldChg chg="delSp modSp mod">
        <pc:chgData name="Emile Noel" userId="2af244c1-dc49-49a8-a99e-ff1c06b55f84" providerId="ADAL" clId="{3A2108F8-BD53-5C41-877A-D6C0824BCABB}" dt="2024-03-06T10:25:13.129" v="608" actId="478"/>
        <pc:sldMkLst>
          <pc:docMk/>
          <pc:sldMk cId="600974057" sldId="388"/>
        </pc:sldMkLst>
        <pc:spChg chg="mod">
          <ac:chgData name="Emile Noel" userId="2af244c1-dc49-49a8-a99e-ff1c06b55f84" providerId="ADAL" clId="{3A2108F8-BD53-5C41-877A-D6C0824BCABB}" dt="2024-03-06T10:25:10.879" v="607" actId="2710"/>
          <ac:spMkLst>
            <pc:docMk/>
            <pc:sldMk cId="600974057" sldId="388"/>
            <ac:spMk id="3" creationId="{8673221A-EF4B-0661-7224-872DB4A6BD4C}"/>
          </ac:spMkLst>
        </pc:spChg>
        <pc:picChg chg="del">
          <ac:chgData name="Emile Noel" userId="2af244c1-dc49-49a8-a99e-ff1c06b55f84" providerId="ADAL" clId="{3A2108F8-BD53-5C41-877A-D6C0824BCABB}" dt="2024-03-06T10:25:13.129" v="608" actId="478"/>
          <ac:picMkLst>
            <pc:docMk/>
            <pc:sldMk cId="600974057" sldId="388"/>
            <ac:picMk id="18" creationId="{783C631A-7A73-0443-888D-EDD11C9F7B5D}"/>
          </ac:picMkLst>
        </pc:picChg>
      </pc:sldChg>
      <pc:sldChg chg="delSp modSp mod">
        <pc:chgData name="Emile Noel" userId="2af244c1-dc49-49a8-a99e-ff1c06b55f84" providerId="ADAL" clId="{3A2108F8-BD53-5C41-877A-D6C0824BCABB}" dt="2024-03-06T10:24:08.663" v="586" actId="478"/>
        <pc:sldMkLst>
          <pc:docMk/>
          <pc:sldMk cId="3411031996" sldId="389"/>
        </pc:sldMkLst>
        <pc:spChg chg="mod">
          <ac:chgData name="Emile Noel" userId="2af244c1-dc49-49a8-a99e-ff1c06b55f84" providerId="ADAL" clId="{3A2108F8-BD53-5C41-877A-D6C0824BCABB}" dt="2024-03-06T10:23:54.839" v="580" actId="12"/>
          <ac:spMkLst>
            <pc:docMk/>
            <pc:sldMk cId="3411031996" sldId="389"/>
            <ac:spMk id="3" creationId="{8673221A-EF4B-0661-7224-872DB4A6BD4C}"/>
          </ac:spMkLst>
        </pc:spChg>
        <pc:picChg chg="mod">
          <ac:chgData name="Emile Noel" userId="2af244c1-dc49-49a8-a99e-ff1c06b55f84" providerId="ADAL" clId="{3A2108F8-BD53-5C41-877A-D6C0824BCABB}" dt="2024-03-06T10:24:07.276" v="585" actId="1076"/>
          <ac:picMkLst>
            <pc:docMk/>
            <pc:sldMk cId="3411031996" sldId="389"/>
            <ac:picMk id="7" creationId="{CA975DEA-4309-4A9C-7243-1CFE7070EA59}"/>
          </ac:picMkLst>
        </pc:picChg>
        <pc:picChg chg="del">
          <ac:chgData name="Emile Noel" userId="2af244c1-dc49-49a8-a99e-ff1c06b55f84" providerId="ADAL" clId="{3A2108F8-BD53-5C41-877A-D6C0824BCABB}" dt="2024-03-06T10:24:08.663" v="586" actId="478"/>
          <ac:picMkLst>
            <pc:docMk/>
            <pc:sldMk cId="3411031996" sldId="389"/>
            <ac:picMk id="18" creationId="{783C631A-7A73-0443-888D-EDD11C9F7B5D}"/>
          </ac:picMkLst>
        </pc:picChg>
        <pc:picChg chg="mod">
          <ac:chgData name="Emile Noel" userId="2af244c1-dc49-49a8-a99e-ff1c06b55f84" providerId="ADAL" clId="{3A2108F8-BD53-5C41-877A-D6C0824BCABB}" dt="2024-03-06T10:24:04.967" v="584" actId="1076"/>
          <ac:picMkLst>
            <pc:docMk/>
            <pc:sldMk cId="3411031996" sldId="389"/>
            <ac:picMk id="2052" creationId="{C9CC410B-6C01-D0DB-A478-BAF3CF08A048}"/>
          </ac:picMkLst>
        </pc:picChg>
      </pc:sldChg>
      <pc:sldChg chg="delSp modSp mod">
        <pc:chgData name="Emile Noel" userId="2af244c1-dc49-49a8-a99e-ff1c06b55f84" providerId="ADAL" clId="{3A2108F8-BD53-5C41-877A-D6C0824BCABB}" dt="2024-03-06T10:23:41.635" v="576" actId="1076"/>
        <pc:sldMkLst>
          <pc:docMk/>
          <pc:sldMk cId="3538207948" sldId="390"/>
        </pc:sldMkLst>
        <pc:spChg chg="mod">
          <ac:chgData name="Emile Noel" userId="2af244c1-dc49-49a8-a99e-ff1c06b55f84" providerId="ADAL" clId="{3A2108F8-BD53-5C41-877A-D6C0824BCABB}" dt="2024-03-06T10:23:20.123" v="569" actId="12"/>
          <ac:spMkLst>
            <pc:docMk/>
            <pc:sldMk cId="3538207948" sldId="390"/>
            <ac:spMk id="3" creationId="{8673221A-EF4B-0661-7224-872DB4A6BD4C}"/>
          </ac:spMkLst>
        </pc:spChg>
        <pc:spChg chg="mod">
          <ac:chgData name="Emile Noel" userId="2af244c1-dc49-49a8-a99e-ff1c06b55f84" providerId="ADAL" clId="{3A2108F8-BD53-5C41-877A-D6C0824BCABB}" dt="2024-03-06T10:23:41.635" v="576" actId="1076"/>
          <ac:spMkLst>
            <pc:docMk/>
            <pc:sldMk cId="3538207948" sldId="390"/>
            <ac:spMk id="4" creationId="{4F5D0F57-72C6-C257-CEB2-151312C8C22F}"/>
          </ac:spMkLst>
        </pc:spChg>
        <pc:picChg chg="mod">
          <ac:chgData name="Emile Noel" userId="2af244c1-dc49-49a8-a99e-ff1c06b55f84" providerId="ADAL" clId="{3A2108F8-BD53-5C41-877A-D6C0824BCABB}" dt="2024-03-06T10:23:26.913" v="572" actId="14100"/>
          <ac:picMkLst>
            <pc:docMk/>
            <pc:sldMk cId="3538207948" sldId="390"/>
            <ac:picMk id="6" creationId="{15CB5D44-4B2C-29AB-C1D7-8CCFD83893DC}"/>
          </ac:picMkLst>
        </pc:picChg>
        <pc:picChg chg="del">
          <ac:chgData name="Emile Noel" userId="2af244c1-dc49-49a8-a99e-ff1c06b55f84" providerId="ADAL" clId="{3A2108F8-BD53-5C41-877A-D6C0824BCABB}" dt="2024-03-06T10:23:21.917" v="570" actId="478"/>
          <ac:picMkLst>
            <pc:docMk/>
            <pc:sldMk cId="3538207948" sldId="390"/>
            <ac:picMk id="18" creationId="{783C631A-7A73-0443-888D-EDD11C9F7B5D}"/>
          </ac:picMkLst>
        </pc:picChg>
      </pc:sldChg>
      <pc:sldChg chg="delSp modSp mod">
        <pc:chgData name="Emile Noel" userId="2af244c1-dc49-49a8-a99e-ff1c06b55f84" providerId="ADAL" clId="{3A2108F8-BD53-5C41-877A-D6C0824BCABB}" dt="2024-03-06T10:23:09.060" v="566" actId="478"/>
        <pc:sldMkLst>
          <pc:docMk/>
          <pc:sldMk cId="2520432205" sldId="391"/>
        </pc:sldMkLst>
        <pc:spChg chg="mod">
          <ac:chgData name="Emile Noel" userId="2af244c1-dc49-49a8-a99e-ff1c06b55f84" providerId="ADAL" clId="{3A2108F8-BD53-5C41-877A-D6C0824BCABB}" dt="2024-03-06T10:23:07.290" v="565" actId="2711"/>
          <ac:spMkLst>
            <pc:docMk/>
            <pc:sldMk cId="2520432205" sldId="391"/>
            <ac:spMk id="3" creationId="{8673221A-EF4B-0661-7224-872DB4A6BD4C}"/>
          </ac:spMkLst>
        </pc:spChg>
        <pc:spChg chg="del">
          <ac:chgData name="Emile Noel" userId="2af244c1-dc49-49a8-a99e-ff1c06b55f84" providerId="ADAL" clId="{3A2108F8-BD53-5C41-877A-D6C0824BCABB}" dt="2024-03-06T10:21:46.706" v="534" actId="478"/>
          <ac:spMkLst>
            <pc:docMk/>
            <pc:sldMk cId="2520432205" sldId="391"/>
            <ac:spMk id="5" creationId="{D971AE22-B13C-BB81-181E-030A6A54D24A}"/>
          </ac:spMkLst>
        </pc:spChg>
        <pc:spChg chg="mod">
          <ac:chgData name="Emile Noel" userId="2af244c1-dc49-49a8-a99e-ff1c06b55f84" providerId="ADAL" clId="{3A2108F8-BD53-5C41-877A-D6C0824BCABB}" dt="2024-03-06T10:22:47.334" v="559" actId="1076"/>
          <ac:spMkLst>
            <pc:docMk/>
            <pc:sldMk cId="2520432205" sldId="391"/>
            <ac:spMk id="6" creationId="{B7A8E3B8-C6D2-179A-D198-6A6C6C291498}"/>
          </ac:spMkLst>
        </pc:spChg>
        <pc:picChg chg="mod">
          <ac:chgData name="Emile Noel" userId="2af244c1-dc49-49a8-a99e-ff1c06b55f84" providerId="ADAL" clId="{3A2108F8-BD53-5C41-877A-D6C0824BCABB}" dt="2024-03-06T10:22:48.875" v="560" actId="1076"/>
          <ac:picMkLst>
            <pc:docMk/>
            <pc:sldMk cId="2520432205" sldId="391"/>
            <ac:picMk id="9" creationId="{94EE0A5E-14A3-7C15-24A8-4E4108A718CD}"/>
          </ac:picMkLst>
        </pc:picChg>
        <pc:picChg chg="mod">
          <ac:chgData name="Emile Noel" userId="2af244c1-dc49-49a8-a99e-ff1c06b55f84" providerId="ADAL" clId="{3A2108F8-BD53-5C41-877A-D6C0824BCABB}" dt="2024-03-06T10:22:31.546" v="552" actId="1076"/>
          <ac:picMkLst>
            <pc:docMk/>
            <pc:sldMk cId="2520432205" sldId="391"/>
            <ac:picMk id="15" creationId="{BD2D2613-F276-6537-0992-FEF71FDD0BB1}"/>
          </ac:picMkLst>
        </pc:picChg>
        <pc:picChg chg="del">
          <ac:chgData name="Emile Noel" userId="2af244c1-dc49-49a8-a99e-ff1c06b55f84" providerId="ADAL" clId="{3A2108F8-BD53-5C41-877A-D6C0824BCABB}" dt="2024-03-06T10:23:09.060" v="566" actId="478"/>
          <ac:picMkLst>
            <pc:docMk/>
            <pc:sldMk cId="2520432205" sldId="391"/>
            <ac:picMk id="18" creationId="{783C631A-7A73-0443-888D-EDD11C9F7B5D}"/>
          </ac:picMkLst>
        </pc:picChg>
      </pc:sldChg>
      <pc:sldChg chg="modSp mod">
        <pc:chgData name="Emile Noel" userId="2af244c1-dc49-49a8-a99e-ff1c06b55f84" providerId="ADAL" clId="{3A2108F8-BD53-5C41-877A-D6C0824BCABB}" dt="2024-03-06T10:21:32.285" v="531" actId="1076"/>
        <pc:sldMkLst>
          <pc:docMk/>
          <pc:sldMk cId="3124703589" sldId="392"/>
        </pc:sldMkLst>
        <pc:spChg chg="mod">
          <ac:chgData name="Emile Noel" userId="2af244c1-dc49-49a8-a99e-ff1c06b55f84" providerId="ADAL" clId="{3A2108F8-BD53-5C41-877A-D6C0824BCABB}" dt="2024-03-06T10:21:17.526" v="525" actId="12"/>
          <ac:spMkLst>
            <pc:docMk/>
            <pc:sldMk cId="3124703589" sldId="392"/>
            <ac:spMk id="3" creationId="{A6A98DD9-3503-6241-B950-1F6962DE8ABB}"/>
          </ac:spMkLst>
        </pc:spChg>
        <pc:picChg chg="mod">
          <ac:chgData name="Emile Noel" userId="2af244c1-dc49-49a8-a99e-ff1c06b55f84" providerId="ADAL" clId="{3A2108F8-BD53-5C41-877A-D6C0824BCABB}" dt="2024-03-06T10:21:19.609" v="526" actId="1076"/>
          <ac:picMkLst>
            <pc:docMk/>
            <pc:sldMk cId="3124703589" sldId="392"/>
            <ac:picMk id="6" creationId="{886EDD1B-BF13-2B6D-EA47-0B34DD5AB248}"/>
          </ac:picMkLst>
        </pc:picChg>
        <pc:picChg chg="mod">
          <ac:chgData name="Emile Noel" userId="2af244c1-dc49-49a8-a99e-ff1c06b55f84" providerId="ADAL" clId="{3A2108F8-BD53-5C41-877A-D6C0824BCABB}" dt="2024-03-06T10:21:32.285" v="531" actId="1076"/>
          <ac:picMkLst>
            <pc:docMk/>
            <pc:sldMk cId="3124703589" sldId="392"/>
            <ac:picMk id="1026" creationId="{AFB37013-61F1-8536-8993-8F8758C41B15}"/>
          </ac:picMkLst>
        </pc:picChg>
        <pc:picChg chg="mod">
          <ac:chgData name="Emile Noel" userId="2af244c1-dc49-49a8-a99e-ff1c06b55f84" providerId="ADAL" clId="{3A2108F8-BD53-5C41-877A-D6C0824BCABB}" dt="2024-03-06T10:21:28.690" v="530" actId="14100"/>
          <ac:picMkLst>
            <pc:docMk/>
            <pc:sldMk cId="3124703589" sldId="392"/>
            <ac:picMk id="1028" creationId="{ED790688-28DB-3609-D77B-DCCF53EDDA98}"/>
          </ac:picMkLst>
        </pc:picChg>
      </pc:sldChg>
      <pc:sldChg chg="delSp mod">
        <pc:chgData name="Emile Noel" userId="2af244c1-dc49-49a8-a99e-ff1c06b55f84" providerId="ADAL" clId="{3A2108F8-BD53-5C41-877A-D6C0824BCABB}" dt="2024-03-06T10:32:57.001" v="672" actId="478"/>
        <pc:sldMkLst>
          <pc:docMk/>
          <pc:sldMk cId="2635851777" sldId="402"/>
        </pc:sldMkLst>
        <pc:picChg chg="del">
          <ac:chgData name="Emile Noel" userId="2af244c1-dc49-49a8-a99e-ff1c06b55f84" providerId="ADAL" clId="{3A2108F8-BD53-5C41-877A-D6C0824BCABB}" dt="2024-03-06T10:32:57.001" v="672" actId="478"/>
          <ac:picMkLst>
            <pc:docMk/>
            <pc:sldMk cId="2635851777" sldId="402"/>
            <ac:picMk id="18" creationId="{783C631A-7A73-0443-888D-EDD11C9F7B5D}"/>
          </ac:picMkLst>
        </pc:picChg>
      </pc:sldChg>
      <pc:sldChg chg="delSp modSp mod">
        <pc:chgData name="Emile Noel" userId="2af244c1-dc49-49a8-a99e-ff1c06b55f84" providerId="ADAL" clId="{3A2108F8-BD53-5C41-877A-D6C0824BCABB}" dt="2024-03-06T10:32:50.088" v="671" actId="207"/>
        <pc:sldMkLst>
          <pc:docMk/>
          <pc:sldMk cId="334205" sldId="403"/>
        </pc:sldMkLst>
        <pc:spChg chg="mod">
          <ac:chgData name="Emile Noel" userId="2af244c1-dc49-49a8-a99e-ff1c06b55f84" providerId="ADAL" clId="{3A2108F8-BD53-5C41-877A-D6C0824BCABB}" dt="2024-03-06T10:29:29.813" v="665" actId="120"/>
          <ac:spMkLst>
            <pc:docMk/>
            <pc:sldMk cId="334205" sldId="403"/>
            <ac:spMk id="3" creationId="{8673221A-EF4B-0661-7224-872DB4A6BD4C}"/>
          </ac:spMkLst>
        </pc:spChg>
        <pc:spChg chg="mod">
          <ac:chgData name="Emile Noel" userId="2af244c1-dc49-49a8-a99e-ff1c06b55f84" providerId="ADAL" clId="{3A2108F8-BD53-5C41-877A-D6C0824BCABB}" dt="2024-03-06T10:32:50.088" v="671" actId="207"/>
          <ac:spMkLst>
            <pc:docMk/>
            <pc:sldMk cId="334205" sldId="403"/>
            <ac:spMk id="17" creationId="{00000000-0000-0000-0000-000000000000}"/>
          </ac:spMkLst>
        </pc:spChg>
        <pc:picChg chg="del">
          <ac:chgData name="Emile Noel" userId="2af244c1-dc49-49a8-a99e-ff1c06b55f84" providerId="ADAL" clId="{3A2108F8-BD53-5C41-877A-D6C0824BCABB}" dt="2024-03-06T10:29:26.100" v="663" actId="478"/>
          <ac:picMkLst>
            <pc:docMk/>
            <pc:sldMk cId="334205" sldId="403"/>
            <ac:picMk id="18" creationId="{783C631A-7A73-0443-888D-EDD11C9F7B5D}"/>
          </ac:picMkLst>
        </pc:picChg>
      </pc:sldChg>
      <pc:sldChg chg="addSp delSp modSp mod">
        <pc:chgData name="Emile Noel" userId="2af244c1-dc49-49a8-a99e-ff1c06b55f84" providerId="ADAL" clId="{3A2108F8-BD53-5C41-877A-D6C0824BCABB}" dt="2024-03-06T10:28:58.983" v="661" actId="1076"/>
        <pc:sldMkLst>
          <pc:docMk/>
          <pc:sldMk cId="1948238532" sldId="404"/>
        </pc:sldMkLst>
        <pc:spChg chg="mod topLvl">
          <ac:chgData name="Emile Noel" userId="2af244c1-dc49-49a8-a99e-ff1c06b55f84" providerId="ADAL" clId="{3A2108F8-BD53-5C41-877A-D6C0824BCABB}" dt="2024-03-06T10:28:53.794" v="659" actId="165"/>
          <ac:spMkLst>
            <pc:docMk/>
            <pc:sldMk cId="1948238532" sldId="404"/>
            <ac:spMk id="12" creationId="{00000000-0000-0000-0000-000000000000}"/>
          </ac:spMkLst>
        </pc:spChg>
        <pc:spChg chg="mod topLvl">
          <ac:chgData name="Emile Noel" userId="2af244c1-dc49-49a8-a99e-ff1c06b55f84" providerId="ADAL" clId="{3A2108F8-BD53-5C41-877A-D6C0824BCABB}" dt="2024-03-06T10:28:58.983" v="661" actId="1076"/>
          <ac:spMkLst>
            <pc:docMk/>
            <pc:sldMk cId="1948238532" sldId="404"/>
            <ac:spMk id="13" creationId="{00000000-0000-0000-0000-000000000000}"/>
          </ac:spMkLst>
        </pc:spChg>
        <pc:spChg chg="mod topLvl">
          <ac:chgData name="Emile Noel" userId="2af244c1-dc49-49a8-a99e-ff1c06b55f84" providerId="ADAL" clId="{3A2108F8-BD53-5C41-877A-D6C0824BCABB}" dt="2024-03-06T10:28:53.794" v="659" actId="165"/>
          <ac:spMkLst>
            <pc:docMk/>
            <pc:sldMk cId="1948238532" sldId="404"/>
            <ac:spMk id="14" creationId="{00000000-0000-0000-0000-000000000000}"/>
          </ac:spMkLst>
        </pc:spChg>
        <pc:spChg chg="mod topLvl">
          <ac:chgData name="Emile Noel" userId="2af244c1-dc49-49a8-a99e-ff1c06b55f84" providerId="ADAL" clId="{3A2108F8-BD53-5C41-877A-D6C0824BCABB}" dt="2024-03-06T10:28:53.794" v="659" actId="165"/>
          <ac:spMkLst>
            <pc:docMk/>
            <pc:sldMk cId="1948238532" sldId="404"/>
            <ac:spMk id="15" creationId="{00000000-0000-0000-0000-000000000000}"/>
          </ac:spMkLst>
        </pc:spChg>
        <pc:spChg chg="mod topLvl">
          <ac:chgData name="Emile Noel" userId="2af244c1-dc49-49a8-a99e-ff1c06b55f84" providerId="ADAL" clId="{3A2108F8-BD53-5C41-877A-D6C0824BCABB}" dt="2024-03-06T10:28:53.794" v="659" actId="165"/>
          <ac:spMkLst>
            <pc:docMk/>
            <pc:sldMk cId="1948238532" sldId="404"/>
            <ac:spMk id="16" creationId="{00000000-0000-0000-0000-000000000000}"/>
          </ac:spMkLst>
        </pc:spChg>
        <pc:spChg chg="mod topLvl">
          <ac:chgData name="Emile Noel" userId="2af244c1-dc49-49a8-a99e-ff1c06b55f84" providerId="ADAL" clId="{3A2108F8-BD53-5C41-877A-D6C0824BCABB}" dt="2024-03-06T10:28:53.794" v="659" actId="165"/>
          <ac:spMkLst>
            <pc:docMk/>
            <pc:sldMk cId="1948238532" sldId="404"/>
            <ac:spMk id="17" creationId="{00000000-0000-0000-0000-000000000000}"/>
          </ac:spMkLst>
        </pc:spChg>
        <pc:grpChg chg="add del mod">
          <ac:chgData name="Emile Noel" userId="2af244c1-dc49-49a8-a99e-ff1c06b55f84" providerId="ADAL" clId="{3A2108F8-BD53-5C41-877A-D6C0824BCABB}" dt="2024-03-06T10:28:53.794" v="659" actId="165"/>
          <ac:grpSpMkLst>
            <pc:docMk/>
            <pc:sldMk cId="1948238532" sldId="404"/>
            <ac:grpSpMk id="3" creationId="{1712ECB7-F057-F0DC-3D2E-764F927CC731}"/>
          </ac:grpSpMkLst>
        </pc:grpChg>
        <pc:picChg chg="topLvl">
          <ac:chgData name="Emile Noel" userId="2af244c1-dc49-49a8-a99e-ff1c06b55f84" providerId="ADAL" clId="{3A2108F8-BD53-5C41-877A-D6C0824BCABB}" dt="2024-03-06T10:28:53.794" v="659" actId="165"/>
          <ac:picMkLst>
            <pc:docMk/>
            <pc:sldMk cId="1948238532" sldId="404"/>
            <ac:picMk id="5" creationId="{00000000-0000-0000-0000-000000000000}"/>
          </ac:picMkLst>
        </pc:picChg>
        <pc:picChg chg="topLvl">
          <ac:chgData name="Emile Noel" userId="2af244c1-dc49-49a8-a99e-ff1c06b55f84" providerId="ADAL" clId="{3A2108F8-BD53-5C41-877A-D6C0824BCABB}" dt="2024-03-06T10:28:53.794" v="659" actId="165"/>
          <ac:picMkLst>
            <pc:docMk/>
            <pc:sldMk cId="1948238532" sldId="404"/>
            <ac:picMk id="6" creationId="{00000000-0000-0000-0000-000000000000}"/>
          </ac:picMkLst>
        </pc:picChg>
        <pc:picChg chg="topLvl">
          <ac:chgData name="Emile Noel" userId="2af244c1-dc49-49a8-a99e-ff1c06b55f84" providerId="ADAL" clId="{3A2108F8-BD53-5C41-877A-D6C0824BCABB}" dt="2024-03-06T10:28:53.794" v="659" actId="165"/>
          <ac:picMkLst>
            <pc:docMk/>
            <pc:sldMk cId="1948238532" sldId="404"/>
            <ac:picMk id="7" creationId="{00000000-0000-0000-0000-000000000000}"/>
          </ac:picMkLst>
        </pc:picChg>
        <pc:picChg chg="topLvl">
          <ac:chgData name="Emile Noel" userId="2af244c1-dc49-49a8-a99e-ff1c06b55f84" providerId="ADAL" clId="{3A2108F8-BD53-5C41-877A-D6C0824BCABB}" dt="2024-03-06T10:28:53.794" v="659" actId="165"/>
          <ac:picMkLst>
            <pc:docMk/>
            <pc:sldMk cId="1948238532" sldId="404"/>
            <ac:picMk id="8" creationId="{00000000-0000-0000-0000-000000000000}"/>
          </ac:picMkLst>
        </pc:picChg>
        <pc:picChg chg="topLvl">
          <ac:chgData name="Emile Noel" userId="2af244c1-dc49-49a8-a99e-ff1c06b55f84" providerId="ADAL" clId="{3A2108F8-BD53-5C41-877A-D6C0824BCABB}" dt="2024-03-06T10:28:53.794" v="659" actId="165"/>
          <ac:picMkLst>
            <pc:docMk/>
            <pc:sldMk cId="1948238532" sldId="404"/>
            <ac:picMk id="9" creationId="{00000000-0000-0000-0000-000000000000}"/>
          </ac:picMkLst>
        </pc:picChg>
        <pc:picChg chg="topLvl">
          <ac:chgData name="Emile Noel" userId="2af244c1-dc49-49a8-a99e-ff1c06b55f84" providerId="ADAL" clId="{3A2108F8-BD53-5C41-877A-D6C0824BCABB}" dt="2024-03-06T10:28:53.794" v="659" actId="165"/>
          <ac:picMkLst>
            <pc:docMk/>
            <pc:sldMk cId="1948238532" sldId="404"/>
            <ac:picMk id="10" creationId="{00000000-0000-0000-0000-000000000000}"/>
          </ac:picMkLst>
        </pc:picChg>
        <pc:picChg chg="del">
          <ac:chgData name="Emile Noel" userId="2af244c1-dc49-49a8-a99e-ff1c06b55f84" providerId="ADAL" clId="{3A2108F8-BD53-5C41-877A-D6C0824BCABB}" dt="2024-03-06T10:27:47.836" v="647" actId="478"/>
          <ac:picMkLst>
            <pc:docMk/>
            <pc:sldMk cId="1948238532" sldId="404"/>
            <ac:picMk id="18" creationId="{783C631A-7A73-0443-888D-EDD11C9F7B5D}"/>
          </ac:picMkLst>
        </pc:picChg>
      </pc:sldChg>
      <pc:sldChg chg="addSp delSp modSp mod">
        <pc:chgData name="Emile Noel" userId="2af244c1-dc49-49a8-a99e-ff1c06b55f84" providerId="ADAL" clId="{3A2108F8-BD53-5C41-877A-D6C0824BCABB}" dt="2024-03-06T10:27:41.642" v="646" actId="1076"/>
        <pc:sldMkLst>
          <pc:docMk/>
          <pc:sldMk cId="444133217" sldId="405"/>
        </pc:sldMkLst>
        <pc:spChg chg="mod">
          <ac:chgData name="Emile Noel" userId="2af244c1-dc49-49a8-a99e-ff1c06b55f84" providerId="ADAL" clId="{3A2108F8-BD53-5C41-877A-D6C0824BCABB}" dt="2024-03-06T10:26:43.422" v="633" actId="2711"/>
          <ac:spMkLst>
            <pc:docMk/>
            <pc:sldMk cId="444133217" sldId="405"/>
            <ac:spMk id="3" creationId="{8673221A-EF4B-0661-7224-872DB4A6BD4C}"/>
          </ac:spMkLst>
        </pc:spChg>
        <pc:spChg chg="mod">
          <ac:chgData name="Emile Noel" userId="2af244c1-dc49-49a8-a99e-ff1c06b55f84" providerId="ADAL" clId="{3A2108F8-BD53-5C41-877A-D6C0824BCABB}" dt="2024-03-06T10:27:41.642" v="646" actId="1076"/>
          <ac:spMkLst>
            <pc:docMk/>
            <pc:sldMk cId="444133217" sldId="405"/>
            <ac:spMk id="7" creationId="{00000000-0000-0000-0000-000000000000}"/>
          </ac:spMkLst>
        </pc:spChg>
        <pc:spChg chg="mod">
          <ac:chgData name="Emile Noel" userId="2af244c1-dc49-49a8-a99e-ff1c06b55f84" providerId="ADAL" clId="{3A2108F8-BD53-5C41-877A-D6C0824BCABB}" dt="2024-03-06T10:27:32.697" v="644" actId="113"/>
          <ac:spMkLst>
            <pc:docMk/>
            <pc:sldMk cId="444133217" sldId="405"/>
            <ac:spMk id="9" creationId="{00000000-0000-0000-0000-000000000000}"/>
          </ac:spMkLst>
        </pc:spChg>
        <pc:spChg chg="mod">
          <ac:chgData name="Emile Noel" userId="2af244c1-dc49-49a8-a99e-ff1c06b55f84" providerId="ADAL" clId="{3A2108F8-BD53-5C41-877A-D6C0824BCABB}" dt="2024-03-06T10:27:32.697" v="644" actId="113"/>
          <ac:spMkLst>
            <pc:docMk/>
            <pc:sldMk cId="444133217" sldId="405"/>
            <ac:spMk id="10" creationId="{00000000-0000-0000-0000-000000000000}"/>
          </ac:spMkLst>
        </pc:spChg>
        <pc:spChg chg="mod">
          <ac:chgData name="Emile Noel" userId="2af244c1-dc49-49a8-a99e-ff1c06b55f84" providerId="ADAL" clId="{3A2108F8-BD53-5C41-877A-D6C0824BCABB}" dt="2024-03-06T10:27:32.697" v="644" actId="113"/>
          <ac:spMkLst>
            <pc:docMk/>
            <pc:sldMk cId="444133217" sldId="405"/>
            <ac:spMk id="16" creationId="{00000000-0000-0000-0000-000000000000}"/>
          </ac:spMkLst>
        </pc:spChg>
        <pc:grpChg chg="add mod">
          <ac:chgData name="Emile Noel" userId="2af244c1-dc49-49a8-a99e-ff1c06b55f84" providerId="ADAL" clId="{3A2108F8-BD53-5C41-877A-D6C0824BCABB}" dt="2024-03-06T10:27:11.667" v="638" actId="14100"/>
          <ac:grpSpMkLst>
            <pc:docMk/>
            <pc:sldMk cId="444133217" sldId="405"/>
            <ac:grpSpMk id="15" creationId="{53E4C3A2-13D7-4B3C-791A-DBAD2EB3D32D}"/>
          </ac:grpSpMkLst>
        </pc:grpChg>
        <pc:picChg chg="del">
          <ac:chgData name="Emile Noel" userId="2af244c1-dc49-49a8-a99e-ff1c06b55f84" providerId="ADAL" clId="{3A2108F8-BD53-5C41-877A-D6C0824BCABB}" dt="2024-03-06T10:26:48.243" v="634" actId="478"/>
          <ac:picMkLst>
            <pc:docMk/>
            <pc:sldMk cId="444133217" sldId="405"/>
            <ac:picMk id="18" creationId="{783C631A-7A73-0443-888D-EDD11C9F7B5D}"/>
          </ac:picMkLst>
        </pc:picChg>
      </pc:sldChg>
      <pc:sldChg chg="addSp delSp modSp mod">
        <pc:chgData name="Emile Noel" userId="2af244c1-dc49-49a8-a99e-ff1c06b55f84" providerId="ADAL" clId="{3A2108F8-BD53-5C41-877A-D6C0824BCABB}" dt="2024-03-06T10:28:06.996" v="649" actId="478"/>
        <pc:sldMkLst>
          <pc:docMk/>
          <pc:sldMk cId="3348286098" sldId="406"/>
        </pc:sldMkLst>
        <pc:spChg chg="mod">
          <ac:chgData name="Emile Noel" userId="2af244c1-dc49-49a8-a99e-ff1c06b55f84" providerId="ADAL" clId="{3A2108F8-BD53-5C41-877A-D6C0824BCABB}" dt="2024-03-06T10:26:24.485" v="627" actId="14100"/>
          <ac:spMkLst>
            <pc:docMk/>
            <pc:sldMk cId="3348286098" sldId="406"/>
            <ac:spMk id="3" creationId="{A6A98DD9-3503-6241-B950-1F6962DE8ABB}"/>
          </ac:spMkLst>
        </pc:spChg>
        <pc:spChg chg="add mod">
          <ac:chgData name="Emile Noel" userId="2af244c1-dc49-49a8-a99e-ff1c06b55f84" providerId="ADAL" clId="{3A2108F8-BD53-5C41-877A-D6C0824BCABB}" dt="2024-03-06T10:28:04.397" v="648"/>
          <ac:spMkLst>
            <pc:docMk/>
            <pc:sldMk cId="3348286098" sldId="406"/>
            <ac:spMk id="4" creationId="{65E7F974-FC1E-D8B6-3E3F-A425327476B5}"/>
          </ac:spMkLst>
        </pc:spChg>
        <pc:spChg chg="del mod">
          <ac:chgData name="Emile Noel" userId="2af244c1-dc49-49a8-a99e-ff1c06b55f84" providerId="ADAL" clId="{3A2108F8-BD53-5C41-877A-D6C0824BCABB}" dt="2024-03-06T10:28:06.996" v="649" actId="478"/>
          <ac:spMkLst>
            <pc:docMk/>
            <pc:sldMk cId="3348286098" sldId="406"/>
            <ac:spMk id="8" creationId="{00000000-0000-0000-0000-000000000000}"/>
          </ac:spMkLst>
        </pc:spChg>
        <pc:picChg chg="mod">
          <ac:chgData name="Emile Noel" userId="2af244c1-dc49-49a8-a99e-ff1c06b55f84" providerId="ADAL" clId="{3A2108F8-BD53-5C41-877A-D6C0824BCABB}" dt="2024-03-06T10:26:19.617" v="625" actId="14100"/>
          <ac:picMkLst>
            <pc:docMk/>
            <pc:sldMk cId="3348286098" sldId="406"/>
            <ac:picMk id="5" creationId="{00000000-0000-0000-0000-000000000000}"/>
          </ac:picMkLst>
        </pc:picChg>
        <pc:picChg chg="del mod">
          <ac:chgData name="Emile Noel" userId="2af244c1-dc49-49a8-a99e-ff1c06b55f84" providerId="ADAL" clId="{3A2108F8-BD53-5C41-877A-D6C0824BCABB}" dt="2024-03-06T10:28:06.996" v="649" actId="478"/>
          <ac:picMkLst>
            <pc:docMk/>
            <pc:sldMk cId="3348286098" sldId="406"/>
            <ac:picMk id="6" creationId="{00000000-0000-0000-0000-000000000000}"/>
          </ac:picMkLst>
        </pc:picChg>
        <pc:picChg chg="del mod">
          <ac:chgData name="Emile Noel" userId="2af244c1-dc49-49a8-a99e-ff1c06b55f84" providerId="ADAL" clId="{3A2108F8-BD53-5C41-877A-D6C0824BCABB}" dt="2024-03-06T10:28:06.996" v="649" actId="478"/>
          <ac:picMkLst>
            <pc:docMk/>
            <pc:sldMk cId="3348286098" sldId="406"/>
            <ac:picMk id="7" creationId="{00000000-0000-0000-0000-000000000000}"/>
          </ac:picMkLst>
        </pc:picChg>
        <pc:picChg chg="add mod">
          <ac:chgData name="Emile Noel" userId="2af244c1-dc49-49a8-a99e-ff1c06b55f84" providerId="ADAL" clId="{3A2108F8-BD53-5C41-877A-D6C0824BCABB}" dt="2024-03-06T10:28:04.397" v="648"/>
          <ac:picMkLst>
            <pc:docMk/>
            <pc:sldMk cId="3348286098" sldId="406"/>
            <ac:picMk id="9" creationId="{5D405A50-7A17-662C-0558-11ADF60FB183}"/>
          </ac:picMkLst>
        </pc:picChg>
        <pc:picChg chg="mod">
          <ac:chgData name="Emile Noel" userId="2af244c1-dc49-49a8-a99e-ff1c06b55f84" providerId="ADAL" clId="{3A2108F8-BD53-5C41-877A-D6C0824BCABB}" dt="2024-03-06T10:26:21.327" v="626" actId="1076"/>
          <ac:picMkLst>
            <pc:docMk/>
            <pc:sldMk cId="3348286098" sldId="406"/>
            <ac:picMk id="11" creationId="{00000000-0000-0000-0000-000000000000}"/>
          </ac:picMkLst>
        </pc:picChg>
        <pc:picChg chg="add mod">
          <ac:chgData name="Emile Noel" userId="2af244c1-dc49-49a8-a99e-ff1c06b55f84" providerId="ADAL" clId="{3A2108F8-BD53-5C41-877A-D6C0824BCABB}" dt="2024-03-06T10:28:04.397" v="648"/>
          <ac:picMkLst>
            <pc:docMk/>
            <pc:sldMk cId="3348286098" sldId="406"/>
            <ac:picMk id="12" creationId="{B4831B01-487D-356F-7D0A-A272FC98BBCF}"/>
          </ac:picMkLst>
        </pc:picChg>
        <pc:cxnChg chg="del mod">
          <ac:chgData name="Emile Noel" userId="2af244c1-dc49-49a8-a99e-ff1c06b55f84" providerId="ADAL" clId="{3A2108F8-BD53-5C41-877A-D6C0824BCABB}" dt="2024-03-06T10:28:06.996" v="649" actId="478"/>
          <ac:cxnSpMkLst>
            <pc:docMk/>
            <pc:sldMk cId="3348286098" sldId="406"/>
            <ac:cxnSpMk id="10" creationId="{00000000-0000-0000-0000-000000000000}"/>
          </ac:cxnSpMkLst>
        </pc:cxnChg>
        <pc:cxnChg chg="add mod">
          <ac:chgData name="Emile Noel" userId="2af244c1-dc49-49a8-a99e-ff1c06b55f84" providerId="ADAL" clId="{3A2108F8-BD53-5C41-877A-D6C0824BCABB}" dt="2024-03-06T10:28:04.397" v="648"/>
          <ac:cxnSpMkLst>
            <pc:docMk/>
            <pc:sldMk cId="3348286098" sldId="406"/>
            <ac:cxnSpMk id="13" creationId="{B87972B5-D2CE-DDBA-6F18-92473EAC3931}"/>
          </ac:cxnSpMkLst>
        </pc:cxnChg>
      </pc:sldChg>
      <pc:sldChg chg="modSp mod">
        <pc:chgData name="Emile Noel" userId="2af244c1-dc49-49a8-a99e-ff1c06b55f84" providerId="ADAL" clId="{3A2108F8-BD53-5C41-877A-D6C0824BCABB}" dt="2024-03-06T10:25:34.313" v="610" actId="27636"/>
        <pc:sldMkLst>
          <pc:docMk/>
          <pc:sldMk cId="640400846" sldId="407"/>
        </pc:sldMkLst>
        <pc:spChg chg="mod">
          <ac:chgData name="Emile Noel" userId="2af244c1-dc49-49a8-a99e-ff1c06b55f84" providerId="ADAL" clId="{3A2108F8-BD53-5C41-877A-D6C0824BCABB}" dt="2024-03-06T10:25:34.313" v="610" actId="27636"/>
          <ac:spMkLst>
            <pc:docMk/>
            <pc:sldMk cId="640400846" sldId="407"/>
            <ac:spMk id="2" creationId="{360AB7FF-7CE6-BF4D-AFFA-6C40A1C7845F}"/>
          </ac:spMkLst>
        </pc:spChg>
      </pc:sldChg>
      <pc:sldChg chg="addSp delSp modSp mod chgLayout">
        <pc:chgData name="Emile Noel" userId="2af244c1-dc49-49a8-a99e-ff1c06b55f84" providerId="ADAL" clId="{3A2108F8-BD53-5C41-877A-D6C0824BCABB}" dt="2024-03-06T10:48:32.591" v="1000" actId="1076"/>
        <pc:sldMkLst>
          <pc:docMk/>
          <pc:sldMk cId="660164034" sldId="410"/>
        </pc:sldMkLst>
        <pc:spChg chg="mod ord">
          <ac:chgData name="Emile Noel" userId="2af244c1-dc49-49a8-a99e-ff1c06b55f84" providerId="ADAL" clId="{3A2108F8-BD53-5C41-877A-D6C0824BCABB}" dt="2024-03-06T10:46:02.661" v="922" actId="6264"/>
          <ac:spMkLst>
            <pc:docMk/>
            <pc:sldMk cId="660164034" sldId="410"/>
            <ac:spMk id="2" creationId="{42E19790-510B-C74F-8921-BB19857CD323}"/>
          </ac:spMkLst>
        </pc:spChg>
        <pc:spChg chg="mod ord">
          <ac:chgData name="Emile Noel" userId="2af244c1-dc49-49a8-a99e-ff1c06b55f84" providerId="ADAL" clId="{3A2108F8-BD53-5C41-877A-D6C0824BCABB}" dt="2024-03-06T10:48:30.707" v="999" actId="27636"/>
          <ac:spMkLst>
            <pc:docMk/>
            <pc:sldMk cId="660164034" sldId="410"/>
            <ac:spMk id="3" creationId="{8673221A-EF4B-0661-7224-872DB4A6BD4C}"/>
          </ac:spMkLst>
        </pc:spChg>
        <pc:spChg chg="add del">
          <ac:chgData name="Emile Noel" userId="2af244c1-dc49-49a8-a99e-ff1c06b55f84" providerId="ADAL" clId="{3A2108F8-BD53-5C41-877A-D6C0824BCABB}" dt="2024-03-06T10:47:56.595" v="987" actId="478"/>
          <ac:spMkLst>
            <pc:docMk/>
            <pc:sldMk cId="660164034" sldId="410"/>
            <ac:spMk id="4" creationId="{00000000-0000-0000-0000-000000000000}"/>
          </ac:spMkLst>
        </pc:spChg>
        <pc:spChg chg="add del mod">
          <ac:chgData name="Emile Noel" userId="2af244c1-dc49-49a8-a99e-ff1c06b55f84" providerId="ADAL" clId="{3A2108F8-BD53-5C41-877A-D6C0824BCABB}" dt="2024-03-06T10:46:02.661" v="922" actId="6264"/>
          <ac:spMkLst>
            <pc:docMk/>
            <pc:sldMk cId="660164034" sldId="410"/>
            <ac:spMk id="5" creationId="{EC674670-E61D-2A8C-1A83-00226109A90D}"/>
          </ac:spMkLst>
        </pc:spChg>
        <pc:spChg chg="add del mod">
          <ac:chgData name="Emile Noel" userId="2af244c1-dc49-49a8-a99e-ff1c06b55f84" providerId="ADAL" clId="{3A2108F8-BD53-5C41-877A-D6C0824BCABB}" dt="2024-03-06T10:46:02.661" v="922" actId="6264"/>
          <ac:spMkLst>
            <pc:docMk/>
            <pc:sldMk cId="660164034" sldId="410"/>
            <ac:spMk id="7" creationId="{5CFB5B92-4F1A-7022-7EEB-090A2B265F7C}"/>
          </ac:spMkLst>
        </pc:spChg>
        <pc:spChg chg="mod">
          <ac:chgData name="Emile Noel" userId="2af244c1-dc49-49a8-a99e-ff1c06b55f84" providerId="ADAL" clId="{3A2108F8-BD53-5C41-877A-D6C0824BCABB}" dt="2024-03-06T10:48:32.591" v="1000" actId="1076"/>
          <ac:spMkLst>
            <pc:docMk/>
            <pc:sldMk cId="660164034" sldId="410"/>
            <ac:spMk id="12" creationId="{00000000-0000-0000-0000-000000000000}"/>
          </ac:spMkLst>
        </pc:spChg>
        <pc:spChg chg="del">
          <ac:chgData name="Emile Noel" userId="2af244c1-dc49-49a8-a99e-ff1c06b55f84" providerId="ADAL" clId="{3A2108F8-BD53-5C41-877A-D6C0824BCABB}" dt="2024-03-06T10:48:22.109" v="994" actId="478"/>
          <ac:spMkLst>
            <pc:docMk/>
            <pc:sldMk cId="660164034" sldId="410"/>
            <ac:spMk id="21" creationId="{00000000-0000-0000-0000-000000000000}"/>
          </ac:spMkLst>
        </pc:spChg>
        <pc:grpChg chg="mod">
          <ac:chgData name="Emile Noel" userId="2af244c1-dc49-49a8-a99e-ff1c06b55f84" providerId="ADAL" clId="{3A2108F8-BD53-5C41-877A-D6C0824BCABB}" dt="2024-03-06T10:48:15.054" v="991" actId="1076"/>
          <ac:grpSpMkLst>
            <pc:docMk/>
            <pc:sldMk cId="660164034" sldId="410"/>
            <ac:grpSpMk id="20" creationId="{00000000-0000-0000-0000-000000000000}"/>
          </ac:grpSpMkLst>
        </pc:grpChg>
        <pc:picChg chg="mod">
          <ac:chgData name="Emile Noel" userId="2af244c1-dc49-49a8-a99e-ff1c06b55f84" providerId="ADAL" clId="{3A2108F8-BD53-5C41-877A-D6C0824BCABB}" dt="2024-03-06T10:48:27.457" v="997" actId="1076"/>
          <ac:picMkLst>
            <pc:docMk/>
            <pc:sldMk cId="660164034" sldId="410"/>
            <ac:picMk id="6" creationId="{00000000-0000-0000-0000-000000000000}"/>
          </ac:picMkLst>
        </pc:picChg>
        <pc:picChg chg="mod">
          <ac:chgData name="Emile Noel" userId="2af244c1-dc49-49a8-a99e-ff1c06b55f84" providerId="ADAL" clId="{3A2108F8-BD53-5C41-877A-D6C0824BCABB}" dt="2024-03-06T10:48:20.171" v="993" actId="1076"/>
          <ac:picMkLst>
            <pc:docMk/>
            <pc:sldMk cId="660164034" sldId="410"/>
            <ac:picMk id="30" creationId="{00000000-0000-0000-0000-000000000000}"/>
          </ac:picMkLst>
        </pc:picChg>
      </pc:sldChg>
      <pc:sldChg chg="addSp delSp modSp mod delAnim modAnim chgLayout">
        <pc:chgData name="Emile Noel" userId="2af244c1-dc49-49a8-a99e-ff1c06b55f84" providerId="ADAL" clId="{3A2108F8-BD53-5C41-877A-D6C0824BCABB}" dt="2024-03-06T10:45:40.574" v="921" actId="120"/>
        <pc:sldMkLst>
          <pc:docMk/>
          <pc:sldMk cId="4158933831" sldId="411"/>
        </pc:sldMkLst>
        <pc:spChg chg="mod ord">
          <ac:chgData name="Emile Noel" userId="2af244c1-dc49-49a8-a99e-ff1c06b55f84" providerId="ADAL" clId="{3A2108F8-BD53-5C41-877A-D6C0824BCABB}" dt="2024-03-06T10:44:10.068" v="886" actId="6264"/>
          <ac:spMkLst>
            <pc:docMk/>
            <pc:sldMk cId="4158933831" sldId="411"/>
            <ac:spMk id="2" creationId="{42E19790-510B-C74F-8921-BB19857CD323}"/>
          </ac:spMkLst>
        </pc:spChg>
        <pc:spChg chg="add del mod">
          <ac:chgData name="Emile Noel" userId="2af244c1-dc49-49a8-a99e-ff1c06b55f84" providerId="ADAL" clId="{3A2108F8-BD53-5C41-877A-D6C0824BCABB}" dt="2024-03-06T10:44:10.068" v="886" actId="6264"/>
          <ac:spMkLst>
            <pc:docMk/>
            <pc:sldMk cId="4158933831" sldId="411"/>
            <ac:spMk id="3" creationId="{757AD5B7-7932-41B7-EEE8-7213CF1C7C74}"/>
          </ac:spMkLst>
        </pc:spChg>
        <pc:spChg chg="add mod ord">
          <ac:chgData name="Emile Noel" userId="2af244c1-dc49-49a8-a99e-ff1c06b55f84" providerId="ADAL" clId="{3A2108F8-BD53-5C41-877A-D6C0824BCABB}" dt="2024-03-06T10:45:00.511" v="908" actId="207"/>
          <ac:spMkLst>
            <pc:docMk/>
            <pc:sldMk cId="4158933831" sldId="411"/>
            <ac:spMk id="4" creationId="{3E381F07-7C86-B127-04B0-78BF4DB8A115}"/>
          </ac:spMkLst>
        </pc:spChg>
        <pc:spChg chg="add mod">
          <ac:chgData name="Emile Noel" userId="2af244c1-dc49-49a8-a99e-ff1c06b55f84" providerId="ADAL" clId="{3A2108F8-BD53-5C41-877A-D6C0824BCABB}" dt="2024-03-06T10:44:36.281" v="895"/>
          <ac:spMkLst>
            <pc:docMk/>
            <pc:sldMk cId="4158933831" sldId="411"/>
            <ac:spMk id="5" creationId="{5B111800-8525-3BB3-B9FD-5A68FD638AA6}"/>
          </ac:spMkLst>
        </pc:spChg>
        <pc:spChg chg="add mod">
          <ac:chgData name="Emile Noel" userId="2af244c1-dc49-49a8-a99e-ff1c06b55f84" providerId="ADAL" clId="{3A2108F8-BD53-5C41-877A-D6C0824BCABB}" dt="2024-03-06T10:44:38.775" v="898"/>
          <ac:spMkLst>
            <pc:docMk/>
            <pc:sldMk cId="4158933831" sldId="411"/>
            <ac:spMk id="6" creationId="{503ABB99-87C4-4162-26E8-4CBE35D10533}"/>
          </ac:spMkLst>
        </pc:spChg>
        <pc:spChg chg="del">
          <ac:chgData name="Emile Noel" userId="2af244c1-dc49-49a8-a99e-ff1c06b55f84" providerId="ADAL" clId="{3A2108F8-BD53-5C41-877A-D6C0824BCABB}" dt="2024-03-06T10:44:55.031" v="905" actId="478"/>
          <ac:spMkLst>
            <pc:docMk/>
            <pc:sldMk cId="4158933831" sldId="411"/>
            <ac:spMk id="7" creationId="{00000000-0000-0000-0000-000000000000}"/>
          </ac:spMkLst>
        </pc:spChg>
        <pc:spChg chg="del">
          <ac:chgData name="Emile Noel" userId="2af244c1-dc49-49a8-a99e-ff1c06b55f84" providerId="ADAL" clId="{3A2108F8-BD53-5C41-877A-D6C0824BCABB}" dt="2024-03-06T10:44:31.968" v="893" actId="478"/>
          <ac:spMkLst>
            <pc:docMk/>
            <pc:sldMk cId="4158933831" sldId="411"/>
            <ac:spMk id="16" creationId="{00000000-0000-0000-0000-000000000000}"/>
          </ac:spMkLst>
        </pc:spChg>
        <pc:spChg chg="del mod">
          <ac:chgData name="Emile Noel" userId="2af244c1-dc49-49a8-a99e-ff1c06b55f84" providerId="ADAL" clId="{3A2108F8-BD53-5C41-877A-D6C0824BCABB}" dt="2024-03-06T10:44:22.395" v="888" actId="478"/>
          <ac:spMkLst>
            <pc:docMk/>
            <pc:sldMk cId="4158933831" sldId="411"/>
            <ac:spMk id="17" creationId="{00000000-0000-0000-0000-000000000000}"/>
          </ac:spMkLst>
        </pc:spChg>
        <pc:spChg chg="del">
          <ac:chgData name="Emile Noel" userId="2af244c1-dc49-49a8-a99e-ff1c06b55f84" providerId="ADAL" clId="{3A2108F8-BD53-5C41-877A-D6C0824BCABB}" dt="2024-03-06T10:44:46.617" v="902" actId="478"/>
          <ac:spMkLst>
            <pc:docMk/>
            <pc:sldMk cId="4158933831" sldId="411"/>
            <ac:spMk id="19" creationId="{00000000-0000-0000-0000-000000000000}"/>
          </ac:spMkLst>
        </pc:spChg>
        <pc:spChg chg="mod">
          <ac:chgData name="Emile Noel" userId="2af244c1-dc49-49a8-a99e-ff1c06b55f84" providerId="ADAL" clId="{3A2108F8-BD53-5C41-877A-D6C0824BCABB}" dt="2024-03-06T10:45:40.574" v="921" actId="120"/>
          <ac:spMkLst>
            <pc:docMk/>
            <pc:sldMk cId="4158933831" sldId="411"/>
            <ac:spMk id="21" creationId="{00000000-0000-0000-0000-000000000000}"/>
          </ac:spMkLst>
        </pc:spChg>
        <pc:picChg chg="del">
          <ac:chgData name="Emile Noel" userId="2af244c1-dc49-49a8-a99e-ff1c06b55f84" providerId="ADAL" clId="{3A2108F8-BD53-5C41-877A-D6C0824BCABB}" dt="2024-03-06T10:43:31.582" v="878" actId="478"/>
          <ac:picMkLst>
            <pc:docMk/>
            <pc:sldMk cId="4158933831" sldId="411"/>
            <ac:picMk id="18" creationId="{783C631A-7A73-0443-888D-EDD11C9F7B5D}"/>
          </ac:picMkLst>
        </pc:picChg>
        <pc:picChg chg="mod modCrop">
          <ac:chgData name="Emile Noel" userId="2af244c1-dc49-49a8-a99e-ff1c06b55f84" providerId="ADAL" clId="{3A2108F8-BD53-5C41-877A-D6C0824BCABB}" dt="2024-03-06T10:45:32.228" v="917" actId="1076"/>
          <ac:picMkLst>
            <pc:docMk/>
            <pc:sldMk cId="4158933831" sldId="411"/>
            <ac:picMk id="20" creationId="{00000000-0000-0000-0000-000000000000}"/>
          </ac:picMkLst>
        </pc:picChg>
        <pc:picChg chg="mod modCrop">
          <ac:chgData name="Emile Noel" userId="2af244c1-dc49-49a8-a99e-ff1c06b55f84" providerId="ADAL" clId="{3A2108F8-BD53-5C41-877A-D6C0824BCABB}" dt="2024-03-06T10:45:30.919" v="916" actId="14100"/>
          <ac:picMkLst>
            <pc:docMk/>
            <pc:sldMk cId="4158933831" sldId="411"/>
            <ac:picMk id="22" creationId="{00000000-0000-0000-0000-000000000000}"/>
          </ac:picMkLst>
        </pc:picChg>
      </pc:sldChg>
      <pc:sldChg chg="delSp modSp mod">
        <pc:chgData name="Emile Noel" userId="2af244c1-dc49-49a8-a99e-ff1c06b55f84" providerId="ADAL" clId="{3A2108F8-BD53-5C41-877A-D6C0824BCABB}" dt="2024-03-06T10:43:17.427" v="877" actId="20577"/>
        <pc:sldMkLst>
          <pc:docMk/>
          <pc:sldMk cId="1732878966" sldId="412"/>
        </pc:sldMkLst>
        <pc:spChg chg="mod">
          <ac:chgData name="Emile Noel" userId="2af244c1-dc49-49a8-a99e-ff1c06b55f84" providerId="ADAL" clId="{3A2108F8-BD53-5C41-877A-D6C0824BCABB}" dt="2024-03-06T10:40:56.735" v="776" actId="14100"/>
          <ac:spMkLst>
            <pc:docMk/>
            <pc:sldMk cId="1732878966" sldId="412"/>
            <ac:spMk id="4" creationId="{00000000-0000-0000-0000-000000000000}"/>
          </ac:spMkLst>
        </pc:spChg>
        <pc:spChg chg="mod">
          <ac:chgData name="Emile Noel" userId="2af244c1-dc49-49a8-a99e-ff1c06b55f84" providerId="ADAL" clId="{3A2108F8-BD53-5C41-877A-D6C0824BCABB}" dt="2024-03-06T10:42:09.946" v="858" actId="1076"/>
          <ac:spMkLst>
            <pc:docMk/>
            <pc:sldMk cId="1732878966" sldId="412"/>
            <ac:spMk id="8" creationId="{00000000-0000-0000-0000-000000000000}"/>
          </ac:spMkLst>
        </pc:spChg>
        <pc:spChg chg="mod">
          <ac:chgData name="Emile Noel" userId="2af244c1-dc49-49a8-a99e-ff1c06b55f84" providerId="ADAL" clId="{3A2108F8-BD53-5C41-877A-D6C0824BCABB}" dt="2024-03-06T10:42:03.856" v="856" actId="1076"/>
          <ac:spMkLst>
            <pc:docMk/>
            <pc:sldMk cId="1732878966" sldId="412"/>
            <ac:spMk id="10" creationId="{00000000-0000-0000-0000-000000000000}"/>
          </ac:spMkLst>
        </pc:spChg>
        <pc:spChg chg="mod">
          <ac:chgData name="Emile Noel" userId="2af244c1-dc49-49a8-a99e-ff1c06b55f84" providerId="ADAL" clId="{3A2108F8-BD53-5C41-877A-D6C0824BCABB}" dt="2024-03-06T10:42:03.856" v="856" actId="1076"/>
          <ac:spMkLst>
            <pc:docMk/>
            <pc:sldMk cId="1732878966" sldId="412"/>
            <ac:spMk id="11" creationId="{00000000-0000-0000-0000-000000000000}"/>
          </ac:spMkLst>
        </pc:spChg>
        <pc:spChg chg="mod">
          <ac:chgData name="Emile Noel" userId="2af244c1-dc49-49a8-a99e-ff1c06b55f84" providerId="ADAL" clId="{3A2108F8-BD53-5C41-877A-D6C0824BCABB}" dt="2024-03-06T10:42:13.608" v="859" actId="1076"/>
          <ac:spMkLst>
            <pc:docMk/>
            <pc:sldMk cId="1732878966" sldId="412"/>
            <ac:spMk id="12" creationId="{00000000-0000-0000-0000-000000000000}"/>
          </ac:spMkLst>
        </pc:spChg>
        <pc:spChg chg="del topLvl">
          <ac:chgData name="Emile Noel" userId="2af244c1-dc49-49a8-a99e-ff1c06b55f84" providerId="ADAL" clId="{3A2108F8-BD53-5C41-877A-D6C0824BCABB}" dt="2024-03-06T10:42:28.859" v="861" actId="478"/>
          <ac:spMkLst>
            <pc:docMk/>
            <pc:sldMk cId="1732878966" sldId="412"/>
            <ac:spMk id="14" creationId="{00000000-0000-0000-0000-000000000000}"/>
          </ac:spMkLst>
        </pc:spChg>
        <pc:spChg chg="del mod topLvl">
          <ac:chgData name="Emile Noel" userId="2af244c1-dc49-49a8-a99e-ff1c06b55f84" providerId="ADAL" clId="{3A2108F8-BD53-5C41-877A-D6C0824BCABB}" dt="2024-03-06T10:42:45.358" v="866" actId="478"/>
          <ac:spMkLst>
            <pc:docMk/>
            <pc:sldMk cId="1732878966" sldId="412"/>
            <ac:spMk id="15" creationId="{00000000-0000-0000-0000-000000000000}"/>
          </ac:spMkLst>
        </pc:spChg>
        <pc:spChg chg="mod topLvl">
          <ac:chgData name="Emile Noel" userId="2af244c1-dc49-49a8-a99e-ff1c06b55f84" providerId="ADAL" clId="{3A2108F8-BD53-5C41-877A-D6C0824BCABB}" dt="2024-03-06T10:43:17.427" v="877" actId="20577"/>
          <ac:spMkLst>
            <pc:docMk/>
            <pc:sldMk cId="1732878966" sldId="412"/>
            <ac:spMk id="16" creationId="{00000000-0000-0000-0000-000000000000}"/>
          </ac:spMkLst>
        </pc:spChg>
        <pc:grpChg chg="del">
          <ac:chgData name="Emile Noel" userId="2af244c1-dc49-49a8-a99e-ff1c06b55f84" providerId="ADAL" clId="{3A2108F8-BD53-5C41-877A-D6C0824BCABB}" dt="2024-03-06T10:42:25.495" v="860" actId="165"/>
          <ac:grpSpMkLst>
            <pc:docMk/>
            <pc:sldMk cId="1732878966" sldId="412"/>
            <ac:grpSpMk id="17" creationId="{00000000-0000-0000-0000-000000000000}"/>
          </ac:grpSpMkLst>
        </pc:grpChg>
        <pc:picChg chg="mod modCrop">
          <ac:chgData name="Emile Noel" userId="2af244c1-dc49-49a8-a99e-ff1c06b55f84" providerId="ADAL" clId="{3A2108F8-BD53-5C41-877A-D6C0824BCABB}" dt="2024-03-06T10:41:42.432" v="850" actId="1076"/>
          <ac:picMkLst>
            <pc:docMk/>
            <pc:sldMk cId="1732878966" sldId="412"/>
            <ac:picMk id="6" creationId="{00000000-0000-0000-0000-000000000000}"/>
          </ac:picMkLst>
        </pc:picChg>
        <pc:picChg chg="del">
          <ac:chgData name="Emile Noel" userId="2af244c1-dc49-49a8-a99e-ff1c06b55f84" providerId="ADAL" clId="{3A2108F8-BD53-5C41-877A-D6C0824BCABB}" dt="2024-03-06T10:39:41.423" v="769" actId="478"/>
          <ac:picMkLst>
            <pc:docMk/>
            <pc:sldMk cId="1732878966" sldId="412"/>
            <ac:picMk id="18" creationId="{783C631A-7A73-0443-888D-EDD11C9F7B5D}"/>
          </ac:picMkLst>
        </pc:picChg>
      </pc:sldChg>
      <pc:sldChg chg="delSp modSp mod">
        <pc:chgData name="Emile Noel" userId="2af244c1-dc49-49a8-a99e-ff1c06b55f84" providerId="ADAL" clId="{3A2108F8-BD53-5C41-877A-D6C0824BCABB}" dt="2024-03-06T10:39:14.590" v="765" actId="478"/>
        <pc:sldMkLst>
          <pc:docMk/>
          <pc:sldMk cId="3568230072" sldId="413"/>
        </pc:sldMkLst>
        <pc:spChg chg="mod">
          <ac:chgData name="Emile Noel" userId="2af244c1-dc49-49a8-a99e-ff1c06b55f84" providerId="ADAL" clId="{3A2108F8-BD53-5C41-877A-D6C0824BCABB}" dt="2024-03-06T10:39:12.318" v="764" actId="2711"/>
          <ac:spMkLst>
            <pc:docMk/>
            <pc:sldMk cId="3568230072" sldId="413"/>
            <ac:spMk id="3" creationId="{8673221A-EF4B-0661-7224-872DB4A6BD4C}"/>
          </ac:spMkLst>
        </pc:spChg>
        <pc:picChg chg="mod modCrop">
          <ac:chgData name="Emile Noel" userId="2af244c1-dc49-49a8-a99e-ff1c06b55f84" providerId="ADAL" clId="{3A2108F8-BD53-5C41-877A-D6C0824BCABB}" dt="2024-03-06T10:39:03.750" v="762" actId="18131"/>
          <ac:picMkLst>
            <pc:docMk/>
            <pc:sldMk cId="3568230072" sldId="413"/>
            <ac:picMk id="6" creationId="{00000000-0000-0000-0000-000000000000}"/>
          </ac:picMkLst>
        </pc:picChg>
        <pc:picChg chg="del">
          <ac:chgData name="Emile Noel" userId="2af244c1-dc49-49a8-a99e-ff1c06b55f84" providerId="ADAL" clId="{3A2108F8-BD53-5C41-877A-D6C0824BCABB}" dt="2024-03-06T10:39:14.590" v="765" actId="478"/>
          <ac:picMkLst>
            <pc:docMk/>
            <pc:sldMk cId="3568230072" sldId="413"/>
            <ac:picMk id="18" creationId="{783C631A-7A73-0443-888D-EDD11C9F7B5D}"/>
          </ac:picMkLst>
        </pc:picChg>
      </pc:sldChg>
      <pc:sldChg chg="addSp delSp modSp mod">
        <pc:chgData name="Emile Noel" userId="2af244c1-dc49-49a8-a99e-ff1c06b55f84" providerId="ADAL" clId="{3A2108F8-BD53-5C41-877A-D6C0824BCABB}" dt="2024-03-06T10:38:21.753" v="752" actId="1076"/>
        <pc:sldMkLst>
          <pc:docMk/>
          <pc:sldMk cId="3387580256" sldId="414"/>
        </pc:sldMkLst>
        <pc:spChg chg="add mod">
          <ac:chgData name="Emile Noel" userId="2af244c1-dc49-49a8-a99e-ff1c06b55f84" providerId="ADAL" clId="{3A2108F8-BD53-5C41-877A-D6C0824BCABB}" dt="2024-03-06T10:34:19.322" v="685"/>
          <ac:spMkLst>
            <pc:docMk/>
            <pc:sldMk cId="3387580256" sldId="414"/>
            <ac:spMk id="3" creationId="{A677BDCB-6140-7E39-35AA-69B6B40075B4}"/>
          </ac:spMkLst>
        </pc:spChg>
        <pc:spChg chg="topLvl">
          <ac:chgData name="Emile Noel" userId="2af244c1-dc49-49a8-a99e-ff1c06b55f84" providerId="ADAL" clId="{3A2108F8-BD53-5C41-877A-D6C0824BCABB}" dt="2024-03-06T10:36:50.626" v="724" actId="164"/>
          <ac:spMkLst>
            <pc:docMk/>
            <pc:sldMk cId="3387580256" sldId="414"/>
            <ac:spMk id="7" creationId="{00000000-0000-0000-0000-000000000000}"/>
          </ac:spMkLst>
        </pc:spChg>
        <pc:spChg chg="topLvl">
          <ac:chgData name="Emile Noel" userId="2af244c1-dc49-49a8-a99e-ff1c06b55f84" providerId="ADAL" clId="{3A2108F8-BD53-5C41-877A-D6C0824BCABB}" dt="2024-03-06T10:36:50.626" v="724" actId="164"/>
          <ac:spMkLst>
            <pc:docMk/>
            <pc:sldMk cId="3387580256" sldId="414"/>
            <ac:spMk id="11" creationId="{00000000-0000-0000-0000-000000000000}"/>
          </ac:spMkLst>
        </pc:spChg>
        <pc:spChg chg="topLvl">
          <ac:chgData name="Emile Noel" userId="2af244c1-dc49-49a8-a99e-ff1c06b55f84" providerId="ADAL" clId="{3A2108F8-BD53-5C41-877A-D6C0824BCABB}" dt="2024-03-06T10:36:50.626" v="724" actId="164"/>
          <ac:spMkLst>
            <pc:docMk/>
            <pc:sldMk cId="3387580256" sldId="414"/>
            <ac:spMk id="12" creationId="{00000000-0000-0000-0000-000000000000}"/>
          </ac:spMkLst>
        </pc:spChg>
        <pc:spChg chg="mod">
          <ac:chgData name="Emile Noel" userId="2af244c1-dc49-49a8-a99e-ff1c06b55f84" providerId="ADAL" clId="{3A2108F8-BD53-5C41-877A-D6C0824BCABB}" dt="2024-03-06T10:38:08.416" v="749" actId="1076"/>
          <ac:spMkLst>
            <pc:docMk/>
            <pc:sldMk cId="3387580256" sldId="414"/>
            <ac:spMk id="18" creationId="{00000000-0000-0000-0000-000000000000}"/>
          </ac:spMkLst>
        </pc:spChg>
        <pc:spChg chg="del mod">
          <ac:chgData name="Emile Noel" userId="2af244c1-dc49-49a8-a99e-ff1c06b55f84" providerId="ADAL" clId="{3A2108F8-BD53-5C41-877A-D6C0824BCABB}" dt="2024-03-06T10:34:35.161" v="690" actId="478"/>
          <ac:spMkLst>
            <pc:docMk/>
            <pc:sldMk cId="3387580256" sldId="414"/>
            <ac:spMk id="28" creationId="{00000000-0000-0000-0000-000000000000}"/>
          </ac:spMkLst>
        </pc:spChg>
        <pc:spChg chg="mod">
          <ac:chgData name="Emile Noel" userId="2af244c1-dc49-49a8-a99e-ff1c06b55f84" providerId="ADAL" clId="{3A2108F8-BD53-5C41-877A-D6C0824BCABB}" dt="2024-03-06T10:34:32.219" v="689" actId="20577"/>
          <ac:spMkLst>
            <pc:docMk/>
            <pc:sldMk cId="3387580256" sldId="414"/>
            <ac:spMk id="29" creationId="{00000000-0000-0000-0000-000000000000}"/>
          </ac:spMkLst>
        </pc:spChg>
        <pc:spChg chg="mod">
          <ac:chgData name="Emile Noel" userId="2af244c1-dc49-49a8-a99e-ff1c06b55f84" providerId="ADAL" clId="{3A2108F8-BD53-5C41-877A-D6C0824BCABB}" dt="2024-03-06T10:38:18.286" v="751" actId="1076"/>
          <ac:spMkLst>
            <pc:docMk/>
            <pc:sldMk cId="3387580256" sldId="414"/>
            <ac:spMk id="38" creationId="{00000000-0000-0000-0000-000000000000}"/>
          </ac:spMkLst>
        </pc:spChg>
        <pc:spChg chg="mod">
          <ac:chgData name="Emile Noel" userId="2af244c1-dc49-49a8-a99e-ff1c06b55f84" providerId="ADAL" clId="{3A2108F8-BD53-5C41-877A-D6C0824BCABB}" dt="2024-03-06T10:35:38.773" v="706" actId="14100"/>
          <ac:spMkLst>
            <pc:docMk/>
            <pc:sldMk cId="3387580256" sldId="414"/>
            <ac:spMk id="52" creationId="{00000000-0000-0000-0000-000000000000}"/>
          </ac:spMkLst>
        </pc:spChg>
        <pc:spChg chg="mod">
          <ac:chgData name="Emile Noel" userId="2af244c1-dc49-49a8-a99e-ff1c06b55f84" providerId="ADAL" clId="{3A2108F8-BD53-5C41-877A-D6C0824BCABB}" dt="2024-03-06T10:35:46.577" v="709" actId="1076"/>
          <ac:spMkLst>
            <pc:docMk/>
            <pc:sldMk cId="3387580256" sldId="414"/>
            <ac:spMk id="54" creationId="{00000000-0000-0000-0000-000000000000}"/>
          </ac:spMkLst>
        </pc:spChg>
        <pc:spChg chg="mod">
          <ac:chgData name="Emile Noel" userId="2af244c1-dc49-49a8-a99e-ff1c06b55f84" providerId="ADAL" clId="{3A2108F8-BD53-5C41-877A-D6C0824BCABB}" dt="2024-03-06T10:35:42.307" v="707" actId="1076"/>
          <ac:spMkLst>
            <pc:docMk/>
            <pc:sldMk cId="3387580256" sldId="414"/>
            <ac:spMk id="58" creationId="{00000000-0000-0000-0000-000000000000}"/>
          </ac:spMkLst>
        </pc:spChg>
        <pc:grpChg chg="del mod">
          <ac:chgData name="Emile Noel" userId="2af244c1-dc49-49a8-a99e-ff1c06b55f84" providerId="ADAL" clId="{3A2108F8-BD53-5C41-877A-D6C0824BCABB}" dt="2024-03-06T10:36:46.526" v="722" actId="165"/>
          <ac:grpSpMkLst>
            <pc:docMk/>
            <pc:sldMk cId="3387580256" sldId="414"/>
            <ac:grpSpMk id="8" creationId="{00000000-0000-0000-0000-000000000000}"/>
          </ac:grpSpMkLst>
        </pc:grpChg>
        <pc:grpChg chg="add del">
          <ac:chgData name="Emile Noel" userId="2af244c1-dc49-49a8-a99e-ff1c06b55f84" providerId="ADAL" clId="{3A2108F8-BD53-5C41-877A-D6C0824BCABB}" dt="2024-03-06T10:36:50.626" v="724" actId="164"/>
          <ac:grpSpMkLst>
            <pc:docMk/>
            <pc:sldMk cId="3387580256" sldId="414"/>
            <ac:grpSpMk id="14" creationId="{96B5383E-B28D-E916-DB6D-567A626AF90B}"/>
          </ac:grpSpMkLst>
        </pc:grpChg>
        <pc:grpChg chg="add mod">
          <ac:chgData name="Emile Noel" userId="2af244c1-dc49-49a8-a99e-ff1c06b55f84" providerId="ADAL" clId="{3A2108F8-BD53-5C41-877A-D6C0824BCABB}" dt="2024-03-06T10:37:11.416" v="731" actId="1076"/>
          <ac:grpSpMkLst>
            <pc:docMk/>
            <pc:sldMk cId="3387580256" sldId="414"/>
            <ac:grpSpMk id="15" creationId="{1F349768-74B5-0847-ED97-5AB10230D075}"/>
          </ac:grpSpMkLst>
        </pc:grpChg>
        <pc:grpChg chg="del mod">
          <ac:chgData name="Emile Noel" userId="2af244c1-dc49-49a8-a99e-ff1c06b55f84" providerId="ADAL" clId="{3A2108F8-BD53-5C41-877A-D6C0824BCABB}" dt="2024-03-06T10:36:46.526" v="722" actId="165"/>
          <ac:grpSpMkLst>
            <pc:docMk/>
            <pc:sldMk cId="3387580256" sldId="414"/>
            <ac:grpSpMk id="16" creationId="{00000000-0000-0000-0000-000000000000}"/>
          </ac:grpSpMkLst>
        </pc:grpChg>
        <pc:grpChg chg="del mod">
          <ac:chgData name="Emile Noel" userId="2af244c1-dc49-49a8-a99e-ff1c06b55f84" providerId="ADAL" clId="{3A2108F8-BD53-5C41-877A-D6C0824BCABB}" dt="2024-03-06T10:36:46.526" v="722" actId="165"/>
          <ac:grpSpMkLst>
            <pc:docMk/>
            <pc:sldMk cId="3387580256" sldId="414"/>
            <ac:grpSpMk id="17" creationId="{00000000-0000-0000-0000-000000000000}"/>
          </ac:grpSpMkLst>
        </pc:grpChg>
        <pc:grpChg chg="add mod">
          <ac:chgData name="Emile Noel" userId="2af244c1-dc49-49a8-a99e-ff1c06b55f84" providerId="ADAL" clId="{3A2108F8-BD53-5C41-877A-D6C0824BCABB}" dt="2024-03-06T10:37:09.104" v="730" actId="1076"/>
          <ac:grpSpMkLst>
            <pc:docMk/>
            <pc:sldMk cId="3387580256" sldId="414"/>
            <ac:grpSpMk id="19" creationId="{9F4D9265-1C5B-030A-145C-8FD45DD787F9}"/>
          </ac:grpSpMkLst>
        </pc:grpChg>
        <pc:grpChg chg="add mod">
          <ac:chgData name="Emile Noel" userId="2af244c1-dc49-49a8-a99e-ff1c06b55f84" providerId="ADAL" clId="{3A2108F8-BD53-5C41-877A-D6C0824BCABB}" dt="2024-03-06T10:37:05.281" v="728" actId="14100"/>
          <ac:grpSpMkLst>
            <pc:docMk/>
            <pc:sldMk cId="3387580256" sldId="414"/>
            <ac:grpSpMk id="20" creationId="{949A9BBB-094D-3E47-DB78-7C9E2AC300FB}"/>
          </ac:grpSpMkLst>
        </pc:grpChg>
        <pc:grpChg chg="mod">
          <ac:chgData name="Emile Noel" userId="2af244c1-dc49-49a8-a99e-ff1c06b55f84" providerId="ADAL" clId="{3A2108F8-BD53-5C41-877A-D6C0824BCABB}" dt="2024-03-06T10:38:18.286" v="751" actId="1076"/>
          <ac:grpSpMkLst>
            <pc:docMk/>
            <pc:sldMk cId="3387580256" sldId="414"/>
            <ac:grpSpMk id="50" creationId="{00000000-0000-0000-0000-000000000000}"/>
          </ac:grpSpMkLst>
        </pc:grpChg>
        <pc:picChg chg="add mod">
          <ac:chgData name="Emile Noel" userId="2af244c1-dc49-49a8-a99e-ff1c06b55f84" providerId="ADAL" clId="{3A2108F8-BD53-5C41-877A-D6C0824BCABB}" dt="2024-03-06T10:34:19.322" v="685"/>
          <ac:picMkLst>
            <pc:docMk/>
            <pc:sldMk cId="3387580256" sldId="414"/>
            <ac:picMk id="4" creationId="{DF9A4F7C-9A9E-BC92-C95B-8B242589E63A}"/>
          </ac:picMkLst>
        </pc:picChg>
        <pc:picChg chg="add mod">
          <ac:chgData name="Emile Noel" userId="2af244c1-dc49-49a8-a99e-ff1c06b55f84" providerId="ADAL" clId="{3A2108F8-BD53-5C41-877A-D6C0824BCABB}" dt="2024-03-06T10:34:19.322" v="685"/>
          <ac:picMkLst>
            <pc:docMk/>
            <pc:sldMk cId="3387580256" sldId="414"/>
            <ac:picMk id="5" creationId="{AF60A56A-AAE2-9109-DBC1-4193BB5319E5}"/>
          </ac:picMkLst>
        </pc:picChg>
        <pc:picChg chg="topLvl">
          <ac:chgData name="Emile Noel" userId="2af244c1-dc49-49a8-a99e-ff1c06b55f84" providerId="ADAL" clId="{3A2108F8-BD53-5C41-877A-D6C0824BCABB}" dt="2024-03-06T10:36:50.626" v="724" actId="164"/>
          <ac:picMkLst>
            <pc:docMk/>
            <pc:sldMk cId="3387580256" sldId="414"/>
            <ac:picMk id="6" creationId="{00000000-0000-0000-0000-000000000000}"/>
          </ac:picMkLst>
        </pc:picChg>
        <pc:picChg chg="topLvl">
          <ac:chgData name="Emile Noel" userId="2af244c1-dc49-49a8-a99e-ff1c06b55f84" providerId="ADAL" clId="{3A2108F8-BD53-5C41-877A-D6C0824BCABB}" dt="2024-03-06T10:36:50.626" v="724" actId="164"/>
          <ac:picMkLst>
            <pc:docMk/>
            <pc:sldMk cId="3387580256" sldId="414"/>
            <ac:picMk id="9" creationId="{00000000-0000-0000-0000-000000000000}"/>
          </ac:picMkLst>
        </pc:picChg>
        <pc:picChg chg="topLvl">
          <ac:chgData name="Emile Noel" userId="2af244c1-dc49-49a8-a99e-ff1c06b55f84" providerId="ADAL" clId="{3A2108F8-BD53-5C41-877A-D6C0824BCABB}" dt="2024-03-06T10:36:50.626" v="724" actId="164"/>
          <ac:picMkLst>
            <pc:docMk/>
            <pc:sldMk cId="3387580256" sldId="414"/>
            <ac:picMk id="13" creationId="{00000000-0000-0000-0000-000000000000}"/>
          </ac:picMkLst>
        </pc:picChg>
        <pc:picChg chg="mod">
          <ac:chgData name="Emile Noel" userId="2af244c1-dc49-49a8-a99e-ff1c06b55f84" providerId="ADAL" clId="{3A2108F8-BD53-5C41-877A-D6C0824BCABB}" dt="2024-03-06T10:38:08.416" v="749" actId="1076"/>
          <ac:picMkLst>
            <pc:docMk/>
            <pc:sldMk cId="3387580256" sldId="414"/>
            <ac:picMk id="24" creationId="{00000000-0000-0000-0000-000000000000}"/>
          </ac:picMkLst>
        </pc:picChg>
        <pc:picChg chg="mod">
          <ac:chgData name="Emile Noel" userId="2af244c1-dc49-49a8-a99e-ff1c06b55f84" providerId="ADAL" clId="{3A2108F8-BD53-5C41-877A-D6C0824BCABB}" dt="2024-03-06T10:38:08.416" v="749" actId="1076"/>
          <ac:picMkLst>
            <pc:docMk/>
            <pc:sldMk cId="3387580256" sldId="414"/>
            <ac:picMk id="27" creationId="{00000000-0000-0000-0000-000000000000}"/>
          </ac:picMkLst>
        </pc:picChg>
        <pc:picChg chg="mod">
          <ac:chgData name="Emile Noel" userId="2af244c1-dc49-49a8-a99e-ff1c06b55f84" providerId="ADAL" clId="{3A2108F8-BD53-5C41-877A-D6C0824BCABB}" dt="2024-03-06T10:38:21.753" v="752" actId="1076"/>
          <ac:picMkLst>
            <pc:docMk/>
            <pc:sldMk cId="3387580256" sldId="414"/>
            <ac:picMk id="32" creationId="{00000000-0000-0000-0000-000000000000}"/>
          </ac:picMkLst>
        </pc:picChg>
        <pc:cxnChg chg="add mod">
          <ac:chgData name="Emile Noel" userId="2af244c1-dc49-49a8-a99e-ff1c06b55f84" providerId="ADAL" clId="{3A2108F8-BD53-5C41-877A-D6C0824BCABB}" dt="2024-03-06T10:34:19.322" v="685"/>
          <ac:cxnSpMkLst>
            <pc:docMk/>
            <pc:sldMk cId="3387580256" sldId="414"/>
            <ac:cxnSpMk id="10" creationId="{30242202-D573-5607-F129-DB6F21C018D1}"/>
          </ac:cxnSpMkLst>
        </pc:cxnChg>
      </pc:sldChg>
      <pc:sldChg chg="modSp mod">
        <pc:chgData name="Emile Noel" userId="2af244c1-dc49-49a8-a99e-ff1c06b55f84" providerId="ADAL" clId="{3A2108F8-BD53-5C41-877A-D6C0824BCABB}" dt="2024-03-06T10:29:47.481" v="669" actId="1076"/>
        <pc:sldMkLst>
          <pc:docMk/>
          <pc:sldMk cId="242450933" sldId="415"/>
        </pc:sldMkLst>
        <pc:spChg chg="mod">
          <ac:chgData name="Emile Noel" userId="2af244c1-dc49-49a8-a99e-ff1c06b55f84" providerId="ADAL" clId="{3A2108F8-BD53-5C41-877A-D6C0824BCABB}" dt="2024-03-06T10:29:47.481" v="669" actId="1076"/>
          <ac:spMkLst>
            <pc:docMk/>
            <pc:sldMk cId="242450933" sldId="415"/>
            <ac:spMk id="2" creationId="{360AB7FF-7CE6-BF4D-AFFA-6C40A1C7845F}"/>
          </ac:spMkLst>
        </pc:spChg>
        <pc:spChg chg="mod">
          <ac:chgData name="Emile Noel" userId="2af244c1-dc49-49a8-a99e-ff1c06b55f84" providerId="ADAL" clId="{3A2108F8-BD53-5C41-877A-D6C0824BCABB}" dt="2024-03-06T10:29:47.481" v="669" actId="1076"/>
          <ac:spMkLst>
            <pc:docMk/>
            <pc:sldMk cId="242450933" sldId="415"/>
            <ac:spMk id="3" creationId="{06650FF7-6B92-3342-B26B-07ED1161CF0D}"/>
          </ac:spMkLst>
        </pc:spChg>
      </pc:sldChg>
      <pc:sldChg chg="modSp mod">
        <pc:chgData name="Emile Noel" userId="2af244c1-dc49-49a8-a99e-ff1c06b55f84" providerId="ADAL" clId="{3A2108F8-BD53-5C41-877A-D6C0824BCABB}" dt="2024-03-06T10:49:38.843" v="1019" actId="14100"/>
        <pc:sldMkLst>
          <pc:docMk/>
          <pc:sldMk cId="3545174373" sldId="416"/>
        </pc:sldMkLst>
        <pc:picChg chg="mod">
          <ac:chgData name="Emile Noel" userId="2af244c1-dc49-49a8-a99e-ff1c06b55f84" providerId="ADAL" clId="{3A2108F8-BD53-5C41-877A-D6C0824BCABB}" dt="2024-03-06T10:49:38.843" v="1019" actId="14100"/>
          <ac:picMkLst>
            <pc:docMk/>
            <pc:sldMk cId="3545174373" sldId="416"/>
            <ac:picMk id="13" creationId="{6E184B20-C956-908B-6677-F9E6A2983952}"/>
          </ac:picMkLst>
        </pc:picChg>
      </pc:sldChg>
      <pc:sldChg chg="modSp mod">
        <pc:chgData name="Emile Noel" userId="2af244c1-dc49-49a8-a99e-ff1c06b55f84" providerId="ADAL" clId="{3A2108F8-BD53-5C41-877A-D6C0824BCABB}" dt="2024-03-06T10:49:31.943" v="1017" actId="1076"/>
        <pc:sldMkLst>
          <pc:docMk/>
          <pc:sldMk cId="2025209507" sldId="417"/>
        </pc:sldMkLst>
        <pc:spChg chg="mod">
          <ac:chgData name="Emile Noel" userId="2af244c1-dc49-49a8-a99e-ff1c06b55f84" providerId="ADAL" clId="{3A2108F8-BD53-5C41-877A-D6C0824BCABB}" dt="2024-03-06T10:48:59.929" v="1003" actId="2711"/>
          <ac:spMkLst>
            <pc:docMk/>
            <pc:sldMk cId="2025209507" sldId="417"/>
            <ac:spMk id="3" creationId="{A6A98DD9-3503-6241-B950-1F6962DE8ABB}"/>
          </ac:spMkLst>
        </pc:spChg>
        <pc:spChg chg="mod">
          <ac:chgData name="Emile Noel" userId="2af244c1-dc49-49a8-a99e-ff1c06b55f84" providerId="ADAL" clId="{3A2108F8-BD53-5C41-877A-D6C0824BCABB}" dt="2024-03-06T10:49:30.410" v="1016" actId="1076"/>
          <ac:spMkLst>
            <pc:docMk/>
            <pc:sldMk cId="2025209507" sldId="417"/>
            <ac:spMk id="4" creationId="{5EBA7A13-BF97-5269-A87B-DB72B4EC744E}"/>
          </ac:spMkLst>
        </pc:spChg>
        <pc:picChg chg="mod">
          <ac:chgData name="Emile Noel" userId="2af244c1-dc49-49a8-a99e-ff1c06b55f84" providerId="ADAL" clId="{3A2108F8-BD53-5C41-877A-D6C0824BCABB}" dt="2024-03-06T10:49:31.943" v="1017" actId="1076"/>
          <ac:picMkLst>
            <pc:docMk/>
            <pc:sldMk cId="2025209507" sldId="417"/>
            <ac:picMk id="5" creationId="{FF118CAC-6FB3-4C37-7A05-595935F06866}"/>
          </ac:picMkLst>
        </pc:picChg>
        <pc:picChg chg="mod">
          <ac:chgData name="Emile Noel" userId="2af244c1-dc49-49a8-a99e-ff1c06b55f84" providerId="ADAL" clId="{3A2108F8-BD53-5C41-877A-D6C0824BCABB}" dt="2024-03-06T10:49:25.460" v="1015" actId="14100"/>
          <ac:picMkLst>
            <pc:docMk/>
            <pc:sldMk cId="2025209507" sldId="417"/>
            <ac:picMk id="12" creationId="{FA09D5CF-7BA4-C8E7-A4FA-7C4064640500}"/>
          </ac:picMkLst>
        </pc:picChg>
      </pc:sldChg>
      <pc:sldChg chg="modSp mod">
        <pc:chgData name="Emile Noel" userId="2af244c1-dc49-49a8-a99e-ff1c06b55f84" providerId="ADAL" clId="{3A2108F8-BD53-5C41-877A-D6C0824BCABB}" dt="2024-03-06T10:48:47.398" v="1001" actId="1076"/>
        <pc:sldMkLst>
          <pc:docMk/>
          <pc:sldMk cId="402757233" sldId="418"/>
        </pc:sldMkLst>
        <pc:spChg chg="mod">
          <ac:chgData name="Emile Noel" userId="2af244c1-dc49-49a8-a99e-ff1c06b55f84" providerId="ADAL" clId="{3A2108F8-BD53-5C41-877A-D6C0824BCABB}" dt="2024-03-06T10:48:47.398" v="1001" actId="1076"/>
          <ac:spMkLst>
            <pc:docMk/>
            <pc:sldMk cId="402757233" sldId="418"/>
            <ac:spMk id="2" creationId="{360AB7FF-7CE6-BF4D-AFFA-6C40A1C7845F}"/>
          </ac:spMkLst>
        </pc:spChg>
        <pc:spChg chg="mod">
          <ac:chgData name="Emile Noel" userId="2af244c1-dc49-49a8-a99e-ff1c06b55f84" providerId="ADAL" clId="{3A2108F8-BD53-5C41-877A-D6C0824BCABB}" dt="2024-03-06T10:48:47.398" v="1001" actId="1076"/>
          <ac:spMkLst>
            <pc:docMk/>
            <pc:sldMk cId="402757233" sldId="418"/>
            <ac:spMk id="3" creationId="{06650FF7-6B92-3342-B26B-07ED1161CF0D}"/>
          </ac:spMkLst>
        </pc:spChg>
      </pc:sldChg>
      <pc:sldChg chg="modSp mod">
        <pc:chgData name="Emile Noel" userId="2af244c1-dc49-49a8-a99e-ff1c06b55f84" providerId="ADAL" clId="{3A2108F8-BD53-5C41-877A-D6C0824BCABB}" dt="2024-03-06T10:51:06.512" v="1028" actId="122"/>
        <pc:sldMkLst>
          <pc:docMk/>
          <pc:sldMk cId="307949452" sldId="419"/>
        </pc:sldMkLst>
        <pc:spChg chg="mod">
          <ac:chgData name="Emile Noel" userId="2af244c1-dc49-49a8-a99e-ff1c06b55f84" providerId="ADAL" clId="{3A2108F8-BD53-5C41-877A-D6C0824BCABB}" dt="2024-03-06T10:51:06.512" v="1028" actId="122"/>
          <ac:spMkLst>
            <pc:docMk/>
            <pc:sldMk cId="307949452" sldId="419"/>
            <ac:spMk id="10" creationId="{1D774ABA-9F6D-BB6C-9CCA-32612AF47845}"/>
          </ac:spMkLst>
        </pc:spChg>
        <pc:picChg chg="mod">
          <ac:chgData name="Emile Noel" userId="2af244c1-dc49-49a8-a99e-ff1c06b55f84" providerId="ADAL" clId="{3A2108F8-BD53-5C41-877A-D6C0824BCABB}" dt="2024-03-06T10:50:50.934" v="1023" actId="1076"/>
          <ac:picMkLst>
            <pc:docMk/>
            <pc:sldMk cId="307949452" sldId="419"/>
            <ac:picMk id="3" creationId="{B2333F5D-F589-6D3C-966F-DE2B2FC852A0}"/>
          </ac:picMkLst>
        </pc:picChg>
      </pc:sldChg>
      <pc:sldChg chg="delSp modSp mod">
        <pc:chgData name="Emile Noel" userId="2af244c1-dc49-49a8-a99e-ff1c06b55f84" providerId="ADAL" clId="{3A2108F8-BD53-5C41-877A-D6C0824BCABB}" dt="2024-03-06T10:51:20.758" v="1032" actId="478"/>
        <pc:sldMkLst>
          <pc:docMk/>
          <pc:sldMk cId="2234568558" sldId="420"/>
        </pc:sldMkLst>
        <pc:picChg chg="mod">
          <ac:chgData name="Emile Noel" userId="2af244c1-dc49-49a8-a99e-ff1c06b55f84" providerId="ADAL" clId="{3A2108F8-BD53-5C41-877A-D6C0824BCABB}" dt="2024-03-06T10:51:19.093" v="1031" actId="1076"/>
          <ac:picMkLst>
            <pc:docMk/>
            <pc:sldMk cId="2234568558" sldId="420"/>
            <ac:picMk id="7" creationId="{AF0C7FA4-EA43-9CDA-7C2C-497DAB68150E}"/>
          </ac:picMkLst>
        </pc:picChg>
        <pc:picChg chg="del">
          <ac:chgData name="Emile Noel" userId="2af244c1-dc49-49a8-a99e-ff1c06b55f84" providerId="ADAL" clId="{3A2108F8-BD53-5C41-877A-D6C0824BCABB}" dt="2024-03-06T10:51:20.758" v="1032" actId="478"/>
          <ac:picMkLst>
            <pc:docMk/>
            <pc:sldMk cId="2234568558" sldId="420"/>
            <ac:picMk id="18" creationId="{783C631A-7A73-0443-888D-EDD11C9F7B5D}"/>
          </ac:picMkLst>
        </pc:picChg>
      </pc:sldChg>
      <pc:sldChg chg="delSp modSp mod">
        <pc:chgData name="Emile Noel" userId="2af244c1-dc49-49a8-a99e-ff1c06b55f84" providerId="ADAL" clId="{3A2108F8-BD53-5C41-877A-D6C0824BCABB}" dt="2024-03-06T10:51:31.496" v="1036" actId="1076"/>
        <pc:sldMkLst>
          <pc:docMk/>
          <pc:sldMk cId="3192252840" sldId="421"/>
        </pc:sldMkLst>
        <pc:picChg chg="mod">
          <ac:chgData name="Emile Noel" userId="2af244c1-dc49-49a8-a99e-ff1c06b55f84" providerId="ADAL" clId="{3A2108F8-BD53-5C41-877A-D6C0824BCABB}" dt="2024-03-06T10:51:31.496" v="1036" actId="1076"/>
          <ac:picMkLst>
            <pc:docMk/>
            <pc:sldMk cId="3192252840" sldId="421"/>
            <ac:picMk id="7" creationId="{7639978A-F512-5619-7B5C-CA7567AB3EF3}"/>
          </ac:picMkLst>
        </pc:picChg>
        <pc:picChg chg="del">
          <ac:chgData name="Emile Noel" userId="2af244c1-dc49-49a8-a99e-ff1c06b55f84" providerId="ADAL" clId="{3A2108F8-BD53-5C41-877A-D6C0824BCABB}" dt="2024-03-06T10:51:24.762" v="1033" actId="478"/>
          <ac:picMkLst>
            <pc:docMk/>
            <pc:sldMk cId="3192252840" sldId="421"/>
            <ac:picMk id="18" creationId="{783C631A-7A73-0443-888D-EDD11C9F7B5D}"/>
          </ac:picMkLst>
        </pc:picChg>
      </pc:sldChg>
      <pc:sldChg chg="delSp modSp mod">
        <pc:chgData name="Emile Noel" userId="2af244c1-dc49-49a8-a99e-ff1c06b55f84" providerId="ADAL" clId="{3A2108F8-BD53-5C41-877A-D6C0824BCABB}" dt="2024-03-06T10:59:56.735" v="1123" actId="1076"/>
        <pc:sldMkLst>
          <pc:docMk/>
          <pc:sldMk cId="531153414" sldId="422"/>
        </pc:sldMkLst>
        <pc:spChg chg="mod">
          <ac:chgData name="Emile Noel" userId="2af244c1-dc49-49a8-a99e-ff1c06b55f84" providerId="ADAL" clId="{3A2108F8-BD53-5C41-877A-D6C0824BCABB}" dt="2024-03-06T10:52:01.397" v="1039" actId="14100"/>
          <ac:spMkLst>
            <pc:docMk/>
            <pc:sldMk cId="531153414" sldId="422"/>
            <ac:spMk id="3" creationId="{192C1D1F-537F-B546-5244-7CDE6A74D5D6}"/>
          </ac:spMkLst>
        </pc:spChg>
        <pc:spChg chg="mod">
          <ac:chgData name="Emile Noel" userId="2af244c1-dc49-49a8-a99e-ff1c06b55f84" providerId="ADAL" clId="{3A2108F8-BD53-5C41-877A-D6C0824BCABB}" dt="2024-03-06T10:58:27.908" v="1098" actId="1076"/>
          <ac:spMkLst>
            <pc:docMk/>
            <pc:sldMk cId="531153414" sldId="422"/>
            <ac:spMk id="4" creationId="{41ABFFFC-CA0C-5B69-C67A-C7BE0097BD25}"/>
          </ac:spMkLst>
        </pc:spChg>
        <pc:graphicFrameChg chg="mod">
          <ac:chgData name="Emile Noel" userId="2af244c1-dc49-49a8-a99e-ff1c06b55f84" providerId="ADAL" clId="{3A2108F8-BD53-5C41-877A-D6C0824BCABB}" dt="2024-03-06T10:58:27.908" v="1098" actId="1076"/>
          <ac:graphicFrameMkLst>
            <pc:docMk/>
            <pc:sldMk cId="531153414" sldId="422"/>
            <ac:graphicFrameMk id="9" creationId="{B33992AC-671C-BEDE-28CF-13C04FECF991}"/>
          </ac:graphicFrameMkLst>
        </pc:graphicFrameChg>
        <pc:picChg chg="mod">
          <ac:chgData name="Emile Noel" userId="2af244c1-dc49-49a8-a99e-ff1c06b55f84" providerId="ADAL" clId="{3A2108F8-BD53-5C41-877A-D6C0824BCABB}" dt="2024-03-06T10:59:52.250" v="1120" actId="1076"/>
          <ac:picMkLst>
            <pc:docMk/>
            <pc:sldMk cId="531153414" sldId="422"/>
            <ac:picMk id="6" creationId="{D0932E08-AC3C-1478-46BB-8C7B855CDA99}"/>
          </ac:picMkLst>
        </pc:picChg>
        <pc:picChg chg="mod">
          <ac:chgData name="Emile Noel" userId="2af244c1-dc49-49a8-a99e-ff1c06b55f84" providerId="ADAL" clId="{3A2108F8-BD53-5C41-877A-D6C0824BCABB}" dt="2024-03-06T10:59:55.402" v="1122" actId="1076"/>
          <ac:picMkLst>
            <pc:docMk/>
            <pc:sldMk cId="531153414" sldId="422"/>
            <ac:picMk id="8" creationId="{E7CC5F64-098B-3119-1E4A-9AF8D9B35AF3}"/>
          </ac:picMkLst>
        </pc:picChg>
        <pc:picChg chg="del">
          <ac:chgData name="Emile Noel" userId="2af244c1-dc49-49a8-a99e-ff1c06b55f84" providerId="ADAL" clId="{3A2108F8-BD53-5C41-877A-D6C0824BCABB}" dt="2024-03-06T10:51:42.241" v="1037" actId="478"/>
          <ac:picMkLst>
            <pc:docMk/>
            <pc:sldMk cId="531153414" sldId="422"/>
            <ac:picMk id="18" creationId="{72624241-E971-C81A-4D73-DEB0A519BBE6}"/>
          </ac:picMkLst>
        </pc:picChg>
        <pc:picChg chg="mod">
          <ac:chgData name="Emile Noel" userId="2af244c1-dc49-49a8-a99e-ff1c06b55f84" providerId="ADAL" clId="{3A2108F8-BD53-5C41-877A-D6C0824BCABB}" dt="2024-03-06T10:59:48.082" v="1118" actId="1076"/>
          <ac:picMkLst>
            <pc:docMk/>
            <pc:sldMk cId="531153414" sldId="422"/>
            <ac:picMk id="941" creationId="{60F8CF52-F7A7-1B91-0A98-2CD493CC438B}"/>
          </ac:picMkLst>
        </pc:picChg>
        <pc:picChg chg="mod">
          <ac:chgData name="Emile Noel" userId="2af244c1-dc49-49a8-a99e-ff1c06b55f84" providerId="ADAL" clId="{3A2108F8-BD53-5C41-877A-D6C0824BCABB}" dt="2024-03-06T10:58:32.178" v="1101" actId="1076"/>
          <ac:picMkLst>
            <pc:docMk/>
            <pc:sldMk cId="531153414" sldId="422"/>
            <ac:picMk id="942" creationId="{E9175434-6807-6DCA-F255-224C998E3BF4}"/>
          </ac:picMkLst>
        </pc:picChg>
        <pc:picChg chg="mod">
          <ac:chgData name="Emile Noel" userId="2af244c1-dc49-49a8-a99e-ff1c06b55f84" providerId="ADAL" clId="{3A2108F8-BD53-5C41-877A-D6C0824BCABB}" dt="2024-03-06T10:58:29.929" v="1099" actId="1076"/>
          <ac:picMkLst>
            <pc:docMk/>
            <pc:sldMk cId="531153414" sldId="422"/>
            <ac:picMk id="943" creationId="{C7E5AD67-6A69-4BB7-2C26-3F0145393DEF}"/>
          </ac:picMkLst>
        </pc:picChg>
        <pc:picChg chg="mod">
          <ac:chgData name="Emile Noel" userId="2af244c1-dc49-49a8-a99e-ff1c06b55f84" providerId="ADAL" clId="{3A2108F8-BD53-5C41-877A-D6C0824BCABB}" dt="2024-03-06T10:58:30.976" v="1100" actId="1076"/>
          <ac:picMkLst>
            <pc:docMk/>
            <pc:sldMk cId="531153414" sldId="422"/>
            <ac:picMk id="944" creationId="{B112D24F-71D4-1A81-9E18-7461F297F7D4}"/>
          </ac:picMkLst>
        </pc:picChg>
        <pc:picChg chg="mod">
          <ac:chgData name="Emile Noel" userId="2af244c1-dc49-49a8-a99e-ff1c06b55f84" providerId="ADAL" clId="{3A2108F8-BD53-5C41-877A-D6C0824BCABB}" dt="2024-03-06T10:58:27.908" v="1098" actId="1076"/>
          <ac:picMkLst>
            <pc:docMk/>
            <pc:sldMk cId="531153414" sldId="422"/>
            <ac:picMk id="985" creationId="{BDF56F1E-C5A4-6C54-20AB-D621764718FF}"/>
          </ac:picMkLst>
        </pc:picChg>
        <pc:picChg chg="mod">
          <ac:chgData name="Emile Noel" userId="2af244c1-dc49-49a8-a99e-ff1c06b55f84" providerId="ADAL" clId="{3A2108F8-BD53-5C41-877A-D6C0824BCABB}" dt="2024-03-06T10:59:56.735" v="1123" actId="1076"/>
          <ac:picMkLst>
            <pc:docMk/>
            <pc:sldMk cId="531153414" sldId="422"/>
            <ac:picMk id="996" creationId="{60B81F34-A264-C6EE-FEFA-6A6E755B3FE5}"/>
          </ac:picMkLst>
        </pc:picChg>
        <pc:picChg chg="mod">
          <ac:chgData name="Emile Noel" userId="2af244c1-dc49-49a8-a99e-ff1c06b55f84" providerId="ADAL" clId="{3A2108F8-BD53-5C41-877A-D6C0824BCABB}" dt="2024-03-06T10:58:37.567" v="1103" actId="1076"/>
          <ac:picMkLst>
            <pc:docMk/>
            <pc:sldMk cId="531153414" sldId="422"/>
            <ac:picMk id="998" creationId="{E36FA87C-6165-0F7B-7310-E5B9FC0DEEA9}"/>
          </ac:picMkLst>
        </pc:picChg>
      </pc:sldChg>
      <pc:sldChg chg="delSp mod">
        <pc:chgData name="Emile Noel" userId="2af244c1-dc49-49a8-a99e-ff1c06b55f84" providerId="ADAL" clId="{3A2108F8-BD53-5C41-877A-D6C0824BCABB}" dt="2024-03-06T11:00:04.147" v="1124" actId="478"/>
        <pc:sldMkLst>
          <pc:docMk/>
          <pc:sldMk cId="2816852354" sldId="423"/>
        </pc:sldMkLst>
        <pc:picChg chg="del">
          <ac:chgData name="Emile Noel" userId="2af244c1-dc49-49a8-a99e-ff1c06b55f84" providerId="ADAL" clId="{3A2108F8-BD53-5C41-877A-D6C0824BCABB}" dt="2024-03-06T11:00:04.147" v="1124" actId="478"/>
          <ac:picMkLst>
            <pc:docMk/>
            <pc:sldMk cId="2816852354" sldId="423"/>
            <ac:picMk id="18" creationId="{783C631A-7A73-0443-888D-EDD11C9F7B5D}"/>
          </ac:picMkLst>
        </pc:picChg>
      </pc:sldChg>
      <pc:sldChg chg="delSp modSp mod">
        <pc:chgData name="Emile Noel" userId="2af244c1-dc49-49a8-a99e-ff1c06b55f84" providerId="ADAL" clId="{3A2108F8-BD53-5C41-877A-D6C0824BCABB}" dt="2024-03-06T11:00:22.485" v="1128" actId="12"/>
        <pc:sldMkLst>
          <pc:docMk/>
          <pc:sldMk cId="3643757579" sldId="424"/>
        </pc:sldMkLst>
        <pc:spChg chg="mod">
          <ac:chgData name="Emile Noel" userId="2af244c1-dc49-49a8-a99e-ff1c06b55f84" providerId="ADAL" clId="{3A2108F8-BD53-5C41-877A-D6C0824BCABB}" dt="2024-03-06T11:00:22.485" v="1128" actId="12"/>
          <ac:spMkLst>
            <pc:docMk/>
            <pc:sldMk cId="3643757579" sldId="424"/>
            <ac:spMk id="3" creationId="{8673221A-EF4B-0661-7224-872DB4A6BD4C}"/>
          </ac:spMkLst>
        </pc:spChg>
        <pc:picChg chg="del">
          <ac:chgData name="Emile Noel" userId="2af244c1-dc49-49a8-a99e-ff1c06b55f84" providerId="ADAL" clId="{3A2108F8-BD53-5C41-877A-D6C0824BCABB}" dt="2024-03-06T11:00:12.238" v="1125" actId="478"/>
          <ac:picMkLst>
            <pc:docMk/>
            <pc:sldMk cId="3643757579" sldId="424"/>
            <ac:picMk id="18" creationId="{783C631A-7A73-0443-888D-EDD11C9F7B5D}"/>
          </ac:picMkLst>
        </pc:picChg>
      </pc:sldChg>
      <pc:sldChg chg="delSp modSp mod">
        <pc:chgData name="Emile Noel" userId="2af244c1-dc49-49a8-a99e-ff1c06b55f84" providerId="ADAL" clId="{3A2108F8-BD53-5C41-877A-D6C0824BCABB}" dt="2024-03-06T11:00:49.629" v="1132" actId="12"/>
        <pc:sldMkLst>
          <pc:docMk/>
          <pc:sldMk cId="1549891660" sldId="425"/>
        </pc:sldMkLst>
        <pc:spChg chg="mod">
          <ac:chgData name="Emile Noel" userId="2af244c1-dc49-49a8-a99e-ff1c06b55f84" providerId="ADAL" clId="{3A2108F8-BD53-5C41-877A-D6C0824BCABB}" dt="2024-03-06T11:00:49.629" v="1132" actId="12"/>
          <ac:spMkLst>
            <pc:docMk/>
            <pc:sldMk cId="1549891660" sldId="425"/>
            <ac:spMk id="3" creationId="{8673221A-EF4B-0661-7224-872DB4A6BD4C}"/>
          </ac:spMkLst>
        </pc:spChg>
        <pc:picChg chg="del">
          <ac:chgData name="Emile Noel" userId="2af244c1-dc49-49a8-a99e-ff1c06b55f84" providerId="ADAL" clId="{3A2108F8-BD53-5C41-877A-D6C0824BCABB}" dt="2024-03-06T11:00:33.995" v="1129" actId="478"/>
          <ac:picMkLst>
            <pc:docMk/>
            <pc:sldMk cId="1549891660" sldId="425"/>
            <ac:picMk id="18" creationId="{783C631A-7A73-0443-888D-EDD11C9F7B5D}"/>
          </ac:picMkLst>
        </pc:picChg>
      </pc:sldChg>
      <pc:sldChg chg="modSp mod">
        <pc:chgData name="Emile Noel" userId="2af244c1-dc49-49a8-a99e-ff1c06b55f84" providerId="ADAL" clId="{3A2108F8-BD53-5C41-877A-D6C0824BCABB}" dt="2024-03-06T11:01:20.301" v="1139" actId="1076"/>
        <pc:sldMkLst>
          <pc:docMk/>
          <pc:sldMk cId="992952518" sldId="426"/>
        </pc:sldMkLst>
        <pc:picChg chg="mod">
          <ac:chgData name="Emile Noel" userId="2af244c1-dc49-49a8-a99e-ff1c06b55f84" providerId="ADAL" clId="{3A2108F8-BD53-5C41-877A-D6C0824BCABB}" dt="2024-03-06T11:01:20.301" v="1139" actId="1076"/>
          <ac:picMkLst>
            <pc:docMk/>
            <pc:sldMk cId="992952518" sldId="426"/>
            <ac:picMk id="5" creationId="{B0719BC3-2BE3-20C1-07B3-09FD66B61CD5}"/>
          </ac:picMkLst>
        </pc:picChg>
      </pc:sldChg>
      <pc:sldChg chg="modSp mod">
        <pc:chgData name="Emile Noel" userId="2af244c1-dc49-49a8-a99e-ff1c06b55f84" providerId="ADAL" clId="{3A2108F8-BD53-5C41-877A-D6C0824BCABB}" dt="2024-03-06T11:01:14.522" v="1137" actId="14100"/>
        <pc:sldMkLst>
          <pc:docMk/>
          <pc:sldMk cId="2480182706" sldId="427"/>
        </pc:sldMkLst>
        <pc:picChg chg="mod">
          <ac:chgData name="Emile Noel" userId="2af244c1-dc49-49a8-a99e-ff1c06b55f84" providerId="ADAL" clId="{3A2108F8-BD53-5C41-877A-D6C0824BCABB}" dt="2024-03-06T11:01:14.522" v="1137" actId="14100"/>
          <ac:picMkLst>
            <pc:docMk/>
            <pc:sldMk cId="2480182706" sldId="427"/>
            <ac:picMk id="5" creationId="{638CCB3C-0415-7C74-41DB-424852A406A5}"/>
          </ac:picMkLst>
        </pc:picChg>
      </pc:sldChg>
      <pc:sldChg chg="delSp modSp mod">
        <pc:chgData name="Emile Noel" userId="2af244c1-dc49-49a8-a99e-ff1c06b55f84" providerId="ADAL" clId="{3A2108F8-BD53-5C41-877A-D6C0824BCABB}" dt="2024-03-06T11:04:17.609" v="1189" actId="12"/>
        <pc:sldMkLst>
          <pc:docMk/>
          <pc:sldMk cId="4289503390" sldId="430"/>
        </pc:sldMkLst>
        <pc:spChg chg="mod">
          <ac:chgData name="Emile Noel" userId="2af244c1-dc49-49a8-a99e-ff1c06b55f84" providerId="ADAL" clId="{3A2108F8-BD53-5C41-877A-D6C0824BCABB}" dt="2024-03-06T11:04:17.609" v="1189" actId="12"/>
          <ac:spMkLst>
            <pc:docMk/>
            <pc:sldMk cId="4289503390" sldId="430"/>
            <ac:spMk id="3" creationId="{8673221A-EF4B-0661-7224-872DB4A6BD4C}"/>
          </ac:spMkLst>
        </pc:spChg>
        <pc:picChg chg="del">
          <ac:chgData name="Emile Noel" userId="2af244c1-dc49-49a8-a99e-ff1c06b55f84" providerId="ADAL" clId="{3A2108F8-BD53-5C41-877A-D6C0824BCABB}" dt="2024-03-06T11:04:07.815" v="1185" actId="478"/>
          <ac:picMkLst>
            <pc:docMk/>
            <pc:sldMk cId="4289503390" sldId="430"/>
            <ac:picMk id="18" creationId="{783C631A-7A73-0443-888D-EDD11C9F7B5D}"/>
          </ac:picMkLst>
        </pc:picChg>
      </pc:sldChg>
      <pc:sldChg chg="delSp modSp mod">
        <pc:chgData name="Emile Noel" userId="2af244c1-dc49-49a8-a99e-ff1c06b55f84" providerId="ADAL" clId="{3A2108F8-BD53-5C41-877A-D6C0824BCABB}" dt="2024-03-06T11:04:00.164" v="1184" actId="113"/>
        <pc:sldMkLst>
          <pc:docMk/>
          <pc:sldMk cId="3191234232" sldId="431"/>
        </pc:sldMkLst>
        <pc:spChg chg="mod">
          <ac:chgData name="Emile Noel" userId="2af244c1-dc49-49a8-a99e-ff1c06b55f84" providerId="ADAL" clId="{3A2108F8-BD53-5C41-877A-D6C0824BCABB}" dt="2024-03-06T11:04:00.164" v="1184" actId="113"/>
          <ac:spMkLst>
            <pc:docMk/>
            <pc:sldMk cId="3191234232" sldId="431"/>
            <ac:spMk id="3" creationId="{8673221A-EF4B-0661-7224-872DB4A6BD4C}"/>
          </ac:spMkLst>
        </pc:spChg>
        <pc:picChg chg="del">
          <ac:chgData name="Emile Noel" userId="2af244c1-dc49-49a8-a99e-ff1c06b55f84" providerId="ADAL" clId="{3A2108F8-BD53-5C41-877A-D6C0824BCABB}" dt="2024-03-06T11:03:31.952" v="1175" actId="478"/>
          <ac:picMkLst>
            <pc:docMk/>
            <pc:sldMk cId="3191234232" sldId="431"/>
            <ac:picMk id="18" creationId="{783C631A-7A73-0443-888D-EDD11C9F7B5D}"/>
          </ac:picMkLst>
        </pc:picChg>
      </pc:sldChg>
      <pc:sldChg chg="delSp modSp mod">
        <pc:chgData name="Emile Noel" userId="2af244c1-dc49-49a8-a99e-ff1c06b55f84" providerId="ADAL" clId="{3A2108F8-BD53-5C41-877A-D6C0824BCABB}" dt="2024-03-06T11:03:16.698" v="1169" actId="113"/>
        <pc:sldMkLst>
          <pc:docMk/>
          <pc:sldMk cId="1579088645" sldId="432"/>
        </pc:sldMkLst>
        <pc:spChg chg="mod">
          <ac:chgData name="Emile Noel" userId="2af244c1-dc49-49a8-a99e-ff1c06b55f84" providerId="ADAL" clId="{3A2108F8-BD53-5C41-877A-D6C0824BCABB}" dt="2024-03-06T11:03:16.698" v="1169" actId="113"/>
          <ac:spMkLst>
            <pc:docMk/>
            <pc:sldMk cId="1579088645" sldId="432"/>
            <ac:spMk id="3" creationId="{8673221A-EF4B-0661-7224-872DB4A6BD4C}"/>
          </ac:spMkLst>
        </pc:spChg>
        <pc:picChg chg="del">
          <ac:chgData name="Emile Noel" userId="2af244c1-dc49-49a8-a99e-ff1c06b55f84" providerId="ADAL" clId="{3A2108F8-BD53-5C41-877A-D6C0824BCABB}" dt="2024-03-06T11:03:02.561" v="1163" actId="478"/>
          <ac:picMkLst>
            <pc:docMk/>
            <pc:sldMk cId="1579088645" sldId="432"/>
            <ac:picMk id="18" creationId="{783C631A-7A73-0443-888D-EDD11C9F7B5D}"/>
          </ac:picMkLst>
        </pc:picChg>
      </pc:sldChg>
      <pc:sldChg chg="delSp modSp mod">
        <pc:chgData name="Emile Noel" userId="2af244c1-dc49-49a8-a99e-ff1c06b55f84" providerId="ADAL" clId="{3A2108F8-BD53-5C41-877A-D6C0824BCABB}" dt="2024-03-06T11:02:59.026" v="1162" actId="14100"/>
        <pc:sldMkLst>
          <pc:docMk/>
          <pc:sldMk cId="4075342475" sldId="433"/>
        </pc:sldMkLst>
        <pc:spChg chg="mod">
          <ac:chgData name="Emile Noel" userId="2af244c1-dc49-49a8-a99e-ff1c06b55f84" providerId="ADAL" clId="{3A2108F8-BD53-5C41-877A-D6C0824BCABB}" dt="2024-03-06T11:02:59.026" v="1162" actId="14100"/>
          <ac:spMkLst>
            <pc:docMk/>
            <pc:sldMk cId="4075342475" sldId="433"/>
            <ac:spMk id="3" creationId="{8673221A-EF4B-0661-7224-872DB4A6BD4C}"/>
          </ac:spMkLst>
        </pc:spChg>
        <pc:picChg chg="del">
          <ac:chgData name="Emile Noel" userId="2af244c1-dc49-49a8-a99e-ff1c06b55f84" providerId="ADAL" clId="{3A2108F8-BD53-5C41-877A-D6C0824BCABB}" dt="2024-03-06T11:02:45.307" v="1158" actId="478"/>
          <ac:picMkLst>
            <pc:docMk/>
            <pc:sldMk cId="4075342475" sldId="433"/>
            <ac:picMk id="18" creationId="{783C631A-7A73-0443-888D-EDD11C9F7B5D}"/>
          </ac:picMkLst>
        </pc:picChg>
      </pc:sldChg>
      <pc:sldChg chg="modSp mod">
        <pc:chgData name="Emile Noel" userId="2af244c1-dc49-49a8-a99e-ff1c06b55f84" providerId="ADAL" clId="{3A2108F8-BD53-5C41-877A-D6C0824BCABB}" dt="2024-03-06T11:02:40.969" v="1157" actId="14100"/>
        <pc:sldMkLst>
          <pc:docMk/>
          <pc:sldMk cId="3928285334" sldId="434"/>
        </pc:sldMkLst>
        <pc:spChg chg="mod">
          <ac:chgData name="Emile Noel" userId="2af244c1-dc49-49a8-a99e-ff1c06b55f84" providerId="ADAL" clId="{3A2108F8-BD53-5C41-877A-D6C0824BCABB}" dt="2024-03-06T11:02:34.351" v="1155" actId="14100"/>
          <ac:spMkLst>
            <pc:docMk/>
            <pc:sldMk cId="3928285334" sldId="434"/>
            <ac:spMk id="3" creationId="{A6A98DD9-3503-6241-B950-1F6962DE8ABB}"/>
          </ac:spMkLst>
        </pc:spChg>
        <pc:grpChg chg="mod">
          <ac:chgData name="Emile Noel" userId="2af244c1-dc49-49a8-a99e-ff1c06b55f84" providerId="ADAL" clId="{3A2108F8-BD53-5C41-877A-D6C0824BCABB}" dt="2024-03-06T11:02:37.352" v="1156" actId="1076"/>
          <ac:grpSpMkLst>
            <pc:docMk/>
            <pc:sldMk cId="3928285334" sldId="434"/>
            <ac:grpSpMk id="9" creationId="{C77F642B-AF53-3A4B-B34B-BB826E1A0E0F}"/>
          </ac:grpSpMkLst>
        </pc:grpChg>
        <pc:picChg chg="mod">
          <ac:chgData name="Emile Noel" userId="2af244c1-dc49-49a8-a99e-ff1c06b55f84" providerId="ADAL" clId="{3A2108F8-BD53-5C41-877A-D6C0824BCABB}" dt="2024-03-06T11:02:40.969" v="1157" actId="14100"/>
          <ac:picMkLst>
            <pc:docMk/>
            <pc:sldMk cId="3928285334" sldId="434"/>
            <ac:picMk id="5" creationId="{DAFA7F7E-BEB6-CCAE-68AF-C9AFB195D86E}"/>
          </ac:picMkLst>
        </pc:picChg>
      </pc:sldChg>
      <pc:sldChg chg="modSp mod">
        <pc:chgData name="Emile Noel" userId="2af244c1-dc49-49a8-a99e-ff1c06b55f84" providerId="ADAL" clId="{3A2108F8-BD53-5C41-877A-D6C0824BCABB}" dt="2024-03-06T11:02:00.256" v="1149" actId="1076"/>
        <pc:sldMkLst>
          <pc:docMk/>
          <pc:sldMk cId="389612308" sldId="435"/>
        </pc:sldMkLst>
        <pc:spChg chg="mod">
          <ac:chgData name="Emile Noel" userId="2af244c1-dc49-49a8-a99e-ff1c06b55f84" providerId="ADAL" clId="{3A2108F8-BD53-5C41-877A-D6C0824BCABB}" dt="2024-03-06T11:01:54.572" v="1146" actId="1076"/>
          <ac:spMkLst>
            <pc:docMk/>
            <pc:sldMk cId="389612308" sldId="435"/>
            <ac:spMk id="2" creationId="{360AB7FF-7CE6-BF4D-AFFA-6C40A1C7845F}"/>
          </ac:spMkLst>
        </pc:spChg>
        <pc:spChg chg="mod">
          <ac:chgData name="Emile Noel" userId="2af244c1-dc49-49a8-a99e-ff1c06b55f84" providerId="ADAL" clId="{3A2108F8-BD53-5C41-877A-D6C0824BCABB}" dt="2024-03-06T11:01:54.572" v="1146" actId="1076"/>
          <ac:spMkLst>
            <pc:docMk/>
            <pc:sldMk cId="389612308" sldId="435"/>
            <ac:spMk id="3" creationId="{06650FF7-6B92-3342-B26B-07ED1161CF0D}"/>
          </ac:spMkLst>
        </pc:spChg>
        <pc:picChg chg="mod">
          <ac:chgData name="Emile Noel" userId="2af244c1-dc49-49a8-a99e-ff1c06b55f84" providerId="ADAL" clId="{3A2108F8-BD53-5C41-877A-D6C0824BCABB}" dt="2024-03-06T11:02:00.256" v="1149" actId="1076"/>
          <ac:picMkLst>
            <pc:docMk/>
            <pc:sldMk cId="389612308" sldId="435"/>
            <ac:picMk id="5" creationId="{58EABE34-25D2-6299-B438-5DCBBE10B9E2}"/>
          </ac:picMkLst>
        </pc:picChg>
      </pc:sldChg>
      <pc:sldChg chg="delSp modSp mod">
        <pc:chgData name="Emile Noel" userId="2af244c1-dc49-49a8-a99e-ff1c06b55f84" providerId="ADAL" clId="{3A2108F8-BD53-5C41-877A-D6C0824BCABB}" dt="2024-03-06T11:49:07" v="1253" actId="478"/>
        <pc:sldMkLst>
          <pc:docMk/>
          <pc:sldMk cId="1341006486" sldId="437"/>
        </pc:sldMkLst>
        <pc:spChg chg="mod">
          <ac:chgData name="Emile Noel" userId="2af244c1-dc49-49a8-a99e-ff1c06b55f84" providerId="ADAL" clId="{3A2108F8-BD53-5C41-877A-D6C0824BCABB}" dt="2024-03-06T11:49:02.949" v="1251" actId="27636"/>
          <ac:spMkLst>
            <pc:docMk/>
            <pc:sldMk cId="1341006486" sldId="437"/>
            <ac:spMk id="3" creationId="{8673221A-EF4B-0661-7224-872DB4A6BD4C}"/>
          </ac:spMkLst>
        </pc:spChg>
        <pc:picChg chg="mod">
          <ac:chgData name="Emile Noel" userId="2af244c1-dc49-49a8-a99e-ff1c06b55f84" providerId="ADAL" clId="{3A2108F8-BD53-5C41-877A-D6C0824BCABB}" dt="2024-03-06T11:49:05.728" v="1252" actId="1076"/>
          <ac:picMkLst>
            <pc:docMk/>
            <pc:sldMk cId="1341006486" sldId="437"/>
            <ac:picMk id="4" creationId="{548D7DD3-FE03-DE92-8DD6-839A87AFAA4E}"/>
          </ac:picMkLst>
        </pc:picChg>
        <pc:picChg chg="del">
          <ac:chgData name="Emile Noel" userId="2af244c1-dc49-49a8-a99e-ff1c06b55f84" providerId="ADAL" clId="{3A2108F8-BD53-5C41-877A-D6C0824BCABB}" dt="2024-03-06T11:49:07" v="1253" actId="478"/>
          <ac:picMkLst>
            <pc:docMk/>
            <pc:sldMk cId="1341006486" sldId="437"/>
            <ac:picMk id="18" creationId="{783C631A-7A73-0443-888D-EDD11C9F7B5D}"/>
          </ac:picMkLst>
        </pc:picChg>
      </pc:sldChg>
      <pc:sldChg chg="delSp modSp mod">
        <pc:chgData name="Emile Noel" userId="2af244c1-dc49-49a8-a99e-ff1c06b55f84" providerId="ADAL" clId="{3A2108F8-BD53-5C41-877A-D6C0824BCABB}" dt="2024-03-06T11:48:27.073" v="1240" actId="478"/>
        <pc:sldMkLst>
          <pc:docMk/>
          <pc:sldMk cId="1685772275" sldId="438"/>
        </pc:sldMkLst>
        <pc:spChg chg="mod">
          <ac:chgData name="Emile Noel" userId="2af244c1-dc49-49a8-a99e-ff1c06b55f84" providerId="ADAL" clId="{3A2108F8-BD53-5C41-877A-D6C0824BCABB}" dt="2024-03-06T11:48:23.886" v="1239" actId="27636"/>
          <ac:spMkLst>
            <pc:docMk/>
            <pc:sldMk cId="1685772275" sldId="438"/>
            <ac:spMk id="3" creationId="{8673221A-EF4B-0661-7224-872DB4A6BD4C}"/>
          </ac:spMkLst>
        </pc:spChg>
        <pc:picChg chg="del">
          <ac:chgData name="Emile Noel" userId="2af244c1-dc49-49a8-a99e-ff1c06b55f84" providerId="ADAL" clId="{3A2108F8-BD53-5C41-877A-D6C0824BCABB}" dt="2024-03-06T11:48:27.073" v="1240" actId="478"/>
          <ac:picMkLst>
            <pc:docMk/>
            <pc:sldMk cId="1685772275" sldId="438"/>
            <ac:picMk id="18" creationId="{783C631A-7A73-0443-888D-EDD11C9F7B5D}"/>
          </ac:picMkLst>
        </pc:picChg>
      </pc:sldChg>
      <pc:sldChg chg="delSp modSp mod">
        <pc:chgData name="Emile Noel" userId="2af244c1-dc49-49a8-a99e-ff1c06b55f84" providerId="ADAL" clId="{3A2108F8-BD53-5C41-877A-D6C0824BCABB}" dt="2024-03-06T11:47:30.648" v="1228" actId="14100"/>
        <pc:sldMkLst>
          <pc:docMk/>
          <pc:sldMk cId="690073017" sldId="439"/>
        </pc:sldMkLst>
        <pc:spChg chg="mod">
          <ac:chgData name="Emile Noel" userId="2af244c1-dc49-49a8-a99e-ff1c06b55f84" providerId="ADAL" clId="{3A2108F8-BD53-5C41-877A-D6C0824BCABB}" dt="2024-03-06T11:47:30.648" v="1228" actId="14100"/>
          <ac:spMkLst>
            <pc:docMk/>
            <pc:sldMk cId="690073017" sldId="439"/>
            <ac:spMk id="3" creationId="{8673221A-EF4B-0661-7224-872DB4A6BD4C}"/>
          </ac:spMkLst>
        </pc:spChg>
        <pc:picChg chg="del">
          <ac:chgData name="Emile Noel" userId="2af244c1-dc49-49a8-a99e-ff1c06b55f84" providerId="ADAL" clId="{3A2108F8-BD53-5C41-877A-D6C0824BCABB}" dt="2024-03-06T11:47:17.127" v="1222" actId="478"/>
          <ac:picMkLst>
            <pc:docMk/>
            <pc:sldMk cId="690073017" sldId="439"/>
            <ac:picMk id="18" creationId="{783C631A-7A73-0443-888D-EDD11C9F7B5D}"/>
          </ac:picMkLst>
        </pc:picChg>
      </pc:sldChg>
      <pc:sldChg chg="delSp modSp mod">
        <pc:chgData name="Emile Noel" userId="2af244c1-dc49-49a8-a99e-ff1c06b55f84" providerId="ADAL" clId="{3A2108F8-BD53-5C41-877A-D6C0824BCABB}" dt="2024-03-06T11:47:13.261" v="1221" actId="12"/>
        <pc:sldMkLst>
          <pc:docMk/>
          <pc:sldMk cId="3597056433" sldId="440"/>
        </pc:sldMkLst>
        <pc:spChg chg="mod">
          <ac:chgData name="Emile Noel" userId="2af244c1-dc49-49a8-a99e-ff1c06b55f84" providerId="ADAL" clId="{3A2108F8-BD53-5C41-877A-D6C0824BCABB}" dt="2024-03-06T11:47:13.261" v="1221" actId="12"/>
          <ac:spMkLst>
            <pc:docMk/>
            <pc:sldMk cId="3597056433" sldId="440"/>
            <ac:spMk id="3" creationId="{8673221A-EF4B-0661-7224-872DB4A6BD4C}"/>
          </ac:spMkLst>
        </pc:spChg>
        <pc:picChg chg="mod modCrop">
          <ac:chgData name="Emile Noel" userId="2af244c1-dc49-49a8-a99e-ff1c06b55f84" providerId="ADAL" clId="{3A2108F8-BD53-5C41-877A-D6C0824BCABB}" dt="2024-03-06T11:47:00.105" v="1216" actId="18131"/>
          <ac:picMkLst>
            <pc:docMk/>
            <pc:sldMk cId="3597056433" sldId="440"/>
            <ac:picMk id="4" creationId="{9803D4D7-BDDA-F41C-1EA7-3562BF09DCA6}"/>
          </ac:picMkLst>
        </pc:picChg>
        <pc:picChg chg="del">
          <ac:chgData name="Emile Noel" userId="2af244c1-dc49-49a8-a99e-ff1c06b55f84" providerId="ADAL" clId="{3A2108F8-BD53-5C41-877A-D6C0824BCABB}" dt="2024-03-06T11:46:49.772" v="1212" actId="478"/>
          <ac:picMkLst>
            <pc:docMk/>
            <pc:sldMk cId="3597056433" sldId="440"/>
            <ac:picMk id="18" creationId="{783C631A-7A73-0443-888D-EDD11C9F7B5D}"/>
          </ac:picMkLst>
        </pc:picChg>
      </pc:sldChg>
      <pc:sldChg chg="addSp modSp mod">
        <pc:chgData name="Emile Noel" userId="2af244c1-dc49-49a8-a99e-ff1c06b55f84" providerId="ADAL" clId="{3A2108F8-BD53-5C41-877A-D6C0824BCABB}" dt="2024-03-06T11:46:42.269" v="1210" actId="14100"/>
        <pc:sldMkLst>
          <pc:docMk/>
          <pc:sldMk cId="159200253" sldId="441"/>
        </pc:sldMkLst>
        <pc:spChg chg="mod">
          <ac:chgData name="Emile Noel" userId="2af244c1-dc49-49a8-a99e-ff1c06b55f84" providerId="ADAL" clId="{3A2108F8-BD53-5C41-877A-D6C0824BCABB}" dt="2024-03-06T11:46:10.635" v="1199" actId="12"/>
          <ac:spMkLst>
            <pc:docMk/>
            <pc:sldMk cId="159200253" sldId="441"/>
            <ac:spMk id="3" creationId="{A6A98DD9-3503-6241-B950-1F6962DE8ABB}"/>
          </ac:spMkLst>
        </pc:spChg>
        <pc:spChg chg="mod">
          <ac:chgData name="Emile Noel" userId="2af244c1-dc49-49a8-a99e-ff1c06b55f84" providerId="ADAL" clId="{3A2108F8-BD53-5C41-877A-D6C0824BCABB}" dt="2024-03-06T11:46:29.662" v="1205" actId="1076"/>
          <ac:spMkLst>
            <pc:docMk/>
            <pc:sldMk cId="159200253" sldId="441"/>
            <ac:spMk id="11" creationId="{9A84C892-D19C-FEC7-1B92-4E098D02A3AC}"/>
          </ac:spMkLst>
        </pc:spChg>
        <pc:grpChg chg="add mod">
          <ac:chgData name="Emile Noel" userId="2af244c1-dc49-49a8-a99e-ff1c06b55f84" providerId="ADAL" clId="{3A2108F8-BD53-5C41-877A-D6C0824BCABB}" dt="2024-03-06T11:46:35.765" v="1208" actId="1076"/>
          <ac:grpSpMkLst>
            <pc:docMk/>
            <pc:sldMk cId="159200253" sldId="441"/>
            <ac:grpSpMk id="4" creationId="{06509E5E-B27C-59BB-04E0-BB999427AAE9}"/>
          </ac:grpSpMkLst>
        </pc:grpChg>
        <pc:grpChg chg="add mod">
          <ac:chgData name="Emile Noel" userId="2af244c1-dc49-49a8-a99e-ff1c06b55f84" providerId="ADAL" clId="{3A2108F8-BD53-5C41-877A-D6C0824BCABB}" dt="2024-03-06T11:46:42.269" v="1210" actId="14100"/>
          <ac:grpSpMkLst>
            <pc:docMk/>
            <pc:sldMk cId="159200253" sldId="441"/>
            <ac:grpSpMk id="5" creationId="{9B92448E-263C-8858-BA09-CC6318A4BB6A}"/>
          </ac:grpSpMkLst>
        </pc:grpChg>
        <pc:grpChg chg="mod">
          <ac:chgData name="Emile Noel" userId="2af244c1-dc49-49a8-a99e-ff1c06b55f84" providerId="ADAL" clId="{3A2108F8-BD53-5C41-877A-D6C0824BCABB}" dt="2024-03-06T11:46:24.662" v="1202" actId="1076"/>
          <ac:grpSpMkLst>
            <pc:docMk/>
            <pc:sldMk cId="159200253" sldId="441"/>
            <ac:grpSpMk id="13" creationId="{84DB944A-538A-CDA4-C12B-AAE3C21850F2}"/>
          </ac:grpSpMkLst>
        </pc:grpChg>
        <pc:picChg chg="mod">
          <ac:chgData name="Emile Noel" userId="2af244c1-dc49-49a8-a99e-ff1c06b55f84" providerId="ADAL" clId="{3A2108F8-BD53-5C41-877A-D6C0824BCABB}" dt="2024-03-06T11:46:21.251" v="1201" actId="1076"/>
          <ac:picMkLst>
            <pc:docMk/>
            <pc:sldMk cId="159200253" sldId="441"/>
            <ac:picMk id="6" creationId="{8D1C00F7-CB7E-1D01-F7E0-2D950539C8A8}"/>
          </ac:picMkLst>
        </pc:picChg>
        <pc:picChg chg="mod">
          <ac:chgData name="Emile Noel" userId="2af244c1-dc49-49a8-a99e-ff1c06b55f84" providerId="ADAL" clId="{3A2108F8-BD53-5C41-877A-D6C0824BCABB}" dt="2024-03-06T11:46:29.662" v="1205" actId="1076"/>
          <ac:picMkLst>
            <pc:docMk/>
            <pc:sldMk cId="159200253" sldId="441"/>
            <ac:picMk id="7" creationId="{1CF9F290-705C-0333-5C81-C23C5D34114D}"/>
          </ac:picMkLst>
        </pc:picChg>
      </pc:sldChg>
      <pc:sldChg chg="modSp mod">
        <pc:chgData name="Emile Noel" userId="2af244c1-dc49-49a8-a99e-ff1c06b55f84" providerId="ADAL" clId="{3A2108F8-BD53-5C41-877A-D6C0824BCABB}" dt="2024-03-06T11:45:59.619" v="1196" actId="1076"/>
        <pc:sldMkLst>
          <pc:docMk/>
          <pc:sldMk cId="1475001767" sldId="442"/>
        </pc:sldMkLst>
        <pc:spChg chg="mod">
          <ac:chgData name="Emile Noel" userId="2af244c1-dc49-49a8-a99e-ff1c06b55f84" providerId="ADAL" clId="{3A2108F8-BD53-5C41-877A-D6C0824BCABB}" dt="2024-03-06T11:45:51.795" v="1192" actId="27636"/>
          <ac:spMkLst>
            <pc:docMk/>
            <pc:sldMk cId="1475001767" sldId="442"/>
            <ac:spMk id="2" creationId="{360AB7FF-7CE6-BF4D-AFFA-6C40A1C7845F}"/>
          </ac:spMkLst>
        </pc:spChg>
        <pc:spChg chg="mod">
          <ac:chgData name="Emile Noel" userId="2af244c1-dc49-49a8-a99e-ff1c06b55f84" providerId="ADAL" clId="{3A2108F8-BD53-5C41-877A-D6C0824BCABB}" dt="2024-03-06T11:45:54.502" v="1193" actId="1076"/>
          <ac:spMkLst>
            <pc:docMk/>
            <pc:sldMk cId="1475001767" sldId="442"/>
            <ac:spMk id="3" creationId="{06650FF7-6B92-3342-B26B-07ED1161CF0D}"/>
          </ac:spMkLst>
        </pc:spChg>
        <pc:picChg chg="mod">
          <ac:chgData name="Emile Noel" userId="2af244c1-dc49-49a8-a99e-ff1c06b55f84" providerId="ADAL" clId="{3A2108F8-BD53-5C41-877A-D6C0824BCABB}" dt="2024-03-06T11:45:59.619" v="1196" actId="1076"/>
          <ac:picMkLst>
            <pc:docMk/>
            <pc:sldMk cId="1475001767" sldId="442"/>
            <ac:picMk id="5" creationId="{58EABE34-25D2-6299-B438-5DCBBE10B9E2}"/>
          </ac:picMkLst>
        </pc:picChg>
      </pc:sldChg>
      <pc:sldChg chg="modSp mod">
        <pc:chgData name="Emile Noel" userId="2af244c1-dc49-49a8-a99e-ff1c06b55f84" providerId="ADAL" clId="{3A2108F8-BD53-5C41-877A-D6C0824BCABB}" dt="2024-03-06T09:40:13.728" v="4" actId="1076"/>
        <pc:sldMkLst>
          <pc:docMk/>
          <pc:sldMk cId="2650150002" sldId="455"/>
        </pc:sldMkLst>
        <pc:picChg chg="mod">
          <ac:chgData name="Emile Noel" userId="2af244c1-dc49-49a8-a99e-ff1c06b55f84" providerId="ADAL" clId="{3A2108F8-BD53-5C41-877A-D6C0824BCABB}" dt="2024-03-06T09:40:13.728" v="4" actId="1076"/>
          <ac:picMkLst>
            <pc:docMk/>
            <pc:sldMk cId="2650150002" sldId="455"/>
            <ac:picMk id="4" creationId="{B7B6DE26-75D9-1742-A10B-EB4D1873D844}"/>
          </ac:picMkLst>
        </pc:picChg>
      </pc:sldChg>
      <pc:sldChg chg="modSp mod">
        <pc:chgData name="Emile Noel" userId="2af244c1-dc49-49a8-a99e-ff1c06b55f84" providerId="ADAL" clId="{3A2108F8-BD53-5C41-877A-D6C0824BCABB}" dt="2024-03-06T11:52:17.836" v="1295" actId="14100"/>
        <pc:sldMkLst>
          <pc:docMk/>
          <pc:sldMk cId="2300026379" sldId="457"/>
        </pc:sldMkLst>
        <pc:graphicFrameChg chg="mod modGraphic">
          <ac:chgData name="Emile Noel" userId="2af244c1-dc49-49a8-a99e-ff1c06b55f84" providerId="ADAL" clId="{3A2108F8-BD53-5C41-877A-D6C0824BCABB}" dt="2024-03-06T11:52:17.836" v="1295" actId="14100"/>
          <ac:graphicFrameMkLst>
            <pc:docMk/>
            <pc:sldMk cId="2300026379" sldId="457"/>
            <ac:graphicFrameMk id="8" creationId="{49661E2C-103F-7DFA-7CAD-C77B7162C8EF}"/>
          </ac:graphicFrameMkLst>
        </pc:graphicFrameChg>
      </pc:sldChg>
      <pc:sldChg chg="delSp modSp mod">
        <pc:chgData name="Emile Noel" userId="2af244c1-dc49-49a8-a99e-ff1c06b55f84" providerId="ADAL" clId="{3A2108F8-BD53-5C41-877A-D6C0824BCABB}" dt="2024-03-06T10:15:02.529" v="445" actId="478"/>
        <pc:sldMkLst>
          <pc:docMk/>
          <pc:sldMk cId="2608673955" sldId="469"/>
        </pc:sldMkLst>
        <pc:spChg chg="mod">
          <ac:chgData name="Emile Noel" userId="2af244c1-dc49-49a8-a99e-ff1c06b55f84" providerId="ADAL" clId="{3A2108F8-BD53-5C41-877A-D6C0824BCABB}" dt="2024-03-06T10:15:01.433" v="444" actId="2711"/>
          <ac:spMkLst>
            <pc:docMk/>
            <pc:sldMk cId="2608673955" sldId="469"/>
            <ac:spMk id="3" creationId="{8673221A-EF4B-0661-7224-872DB4A6BD4C}"/>
          </ac:spMkLst>
        </pc:spChg>
        <pc:picChg chg="del">
          <ac:chgData name="Emile Noel" userId="2af244c1-dc49-49a8-a99e-ff1c06b55f84" providerId="ADAL" clId="{3A2108F8-BD53-5C41-877A-D6C0824BCABB}" dt="2024-03-06T10:15:02.529" v="445" actId="478"/>
          <ac:picMkLst>
            <pc:docMk/>
            <pc:sldMk cId="2608673955" sldId="469"/>
            <ac:picMk id="18" creationId="{783C631A-7A73-0443-888D-EDD11C9F7B5D}"/>
          </ac:picMkLst>
        </pc:picChg>
      </pc:sldChg>
      <pc:sldChg chg="delSp modSp mod">
        <pc:chgData name="Emile Noel" userId="2af244c1-dc49-49a8-a99e-ff1c06b55f84" providerId="ADAL" clId="{3A2108F8-BD53-5C41-877A-D6C0824BCABB}" dt="2024-03-06T10:14:38.133" v="441" actId="113"/>
        <pc:sldMkLst>
          <pc:docMk/>
          <pc:sldMk cId="3407143231" sldId="470"/>
        </pc:sldMkLst>
        <pc:spChg chg="mod">
          <ac:chgData name="Emile Noel" userId="2af244c1-dc49-49a8-a99e-ff1c06b55f84" providerId="ADAL" clId="{3A2108F8-BD53-5C41-877A-D6C0824BCABB}" dt="2024-03-06T10:14:38.133" v="441" actId="113"/>
          <ac:spMkLst>
            <pc:docMk/>
            <pc:sldMk cId="3407143231" sldId="470"/>
            <ac:spMk id="3" creationId="{8673221A-EF4B-0661-7224-872DB4A6BD4C}"/>
          </ac:spMkLst>
        </pc:spChg>
        <pc:picChg chg="del">
          <ac:chgData name="Emile Noel" userId="2af244c1-dc49-49a8-a99e-ff1c06b55f84" providerId="ADAL" clId="{3A2108F8-BD53-5C41-877A-D6C0824BCABB}" dt="2024-03-06T10:14:24.221" v="435" actId="478"/>
          <ac:picMkLst>
            <pc:docMk/>
            <pc:sldMk cId="3407143231" sldId="470"/>
            <ac:picMk id="18" creationId="{783C631A-7A73-0443-888D-EDD11C9F7B5D}"/>
          </ac:picMkLst>
        </pc:picChg>
      </pc:sldChg>
      <pc:sldChg chg="delSp modSp mod">
        <pc:chgData name="Emile Noel" userId="2af244c1-dc49-49a8-a99e-ff1c06b55f84" providerId="ADAL" clId="{3A2108F8-BD53-5C41-877A-D6C0824BCABB}" dt="2024-03-06T10:14:20.508" v="434" actId="478"/>
        <pc:sldMkLst>
          <pc:docMk/>
          <pc:sldMk cId="4100743228" sldId="471"/>
        </pc:sldMkLst>
        <pc:spChg chg="mod">
          <ac:chgData name="Emile Noel" userId="2af244c1-dc49-49a8-a99e-ff1c06b55f84" providerId="ADAL" clId="{3A2108F8-BD53-5C41-877A-D6C0824BCABB}" dt="2024-03-06T10:14:12.258" v="431" actId="113"/>
          <ac:spMkLst>
            <pc:docMk/>
            <pc:sldMk cId="4100743228" sldId="471"/>
            <ac:spMk id="3" creationId="{8673221A-EF4B-0661-7224-872DB4A6BD4C}"/>
          </ac:spMkLst>
        </pc:spChg>
        <pc:picChg chg="mod">
          <ac:chgData name="Emile Noel" userId="2af244c1-dc49-49a8-a99e-ff1c06b55f84" providerId="ADAL" clId="{3A2108F8-BD53-5C41-877A-D6C0824BCABB}" dt="2024-03-06T10:14:18.009" v="433" actId="14100"/>
          <ac:picMkLst>
            <pc:docMk/>
            <pc:sldMk cId="4100743228" sldId="471"/>
            <ac:picMk id="7" creationId="{C295B246-C685-C281-7710-8775DA1914A8}"/>
          </ac:picMkLst>
        </pc:picChg>
        <pc:picChg chg="del">
          <ac:chgData name="Emile Noel" userId="2af244c1-dc49-49a8-a99e-ff1c06b55f84" providerId="ADAL" clId="{3A2108F8-BD53-5C41-877A-D6C0824BCABB}" dt="2024-03-06T10:14:20.508" v="434" actId="478"/>
          <ac:picMkLst>
            <pc:docMk/>
            <pc:sldMk cId="4100743228" sldId="471"/>
            <ac:picMk id="18" creationId="{783C631A-7A73-0443-888D-EDD11C9F7B5D}"/>
          </ac:picMkLst>
        </pc:picChg>
      </pc:sldChg>
      <pc:sldChg chg="delSp modSp mod">
        <pc:chgData name="Emile Noel" userId="2af244c1-dc49-49a8-a99e-ff1c06b55f84" providerId="ADAL" clId="{3A2108F8-BD53-5C41-877A-D6C0824BCABB}" dt="2024-03-06T10:13:33.945" v="422" actId="12"/>
        <pc:sldMkLst>
          <pc:docMk/>
          <pc:sldMk cId="1048881926" sldId="472"/>
        </pc:sldMkLst>
        <pc:spChg chg="mod">
          <ac:chgData name="Emile Noel" userId="2af244c1-dc49-49a8-a99e-ff1c06b55f84" providerId="ADAL" clId="{3A2108F8-BD53-5C41-877A-D6C0824BCABB}" dt="2024-03-06T10:13:33.945" v="422" actId="12"/>
          <ac:spMkLst>
            <pc:docMk/>
            <pc:sldMk cId="1048881926" sldId="472"/>
            <ac:spMk id="3" creationId="{8673221A-EF4B-0661-7224-872DB4A6BD4C}"/>
          </ac:spMkLst>
        </pc:spChg>
        <pc:picChg chg="del">
          <ac:chgData name="Emile Noel" userId="2af244c1-dc49-49a8-a99e-ff1c06b55f84" providerId="ADAL" clId="{3A2108F8-BD53-5C41-877A-D6C0824BCABB}" dt="2024-03-06T10:13:15.124" v="420" actId="478"/>
          <ac:picMkLst>
            <pc:docMk/>
            <pc:sldMk cId="1048881926" sldId="472"/>
            <ac:picMk id="18" creationId="{783C631A-7A73-0443-888D-EDD11C9F7B5D}"/>
          </ac:picMkLst>
        </pc:picChg>
      </pc:sldChg>
      <pc:sldChg chg="modSp mod">
        <pc:chgData name="Emile Noel" userId="2af244c1-dc49-49a8-a99e-ff1c06b55f84" providerId="ADAL" clId="{3A2108F8-BD53-5C41-877A-D6C0824BCABB}" dt="2024-03-06T10:13:05.073" v="417" actId="14100"/>
        <pc:sldMkLst>
          <pc:docMk/>
          <pc:sldMk cId="1007930570" sldId="473"/>
        </pc:sldMkLst>
        <pc:spChg chg="mod">
          <ac:chgData name="Emile Noel" userId="2af244c1-dc49-49a8-a99e-ff1c06b55f84" providerId="ADAL" clId="{3A2108F8-BD53-5C41-877A-D6C0824BCABB}" dt="2024-03-06T10:13:05.073" v="417" actId="14100"/>
          <ac:spMkLst>
            <pc:docMk/>
            <pc:sldMk cId="1007930570" sldId="473"/>
            <ac:spMk id="3" creationId="{A6A98DD9-3503-6241-B950-1F6962DE8ABB}"/>
          </ac:spMkLst>
        </pc:spChg>
        <pc:picChg chg="mod">
          <ac:chgData name="Emile Noel" userId="2af244c1-dc49-49a8-a99e-ff1c06b55f84" providerId="ADAL" clId="{3A2108F8-BD53-5C41-877A-D6C0824BCABB}" dt="2024-03-06T10:13:02.051" v="416" actId="1076"/>
          <ac:picMkLst>
            <pc:docMk/>
            <pc:sldMk cId="1007930570" sldId="473"/>
            <ac:picMk id="5" creationId="{CBBC97E3-CD58-AF6B-C694-A8DF09F66D6D}"/>
          </ac:picMkLst>
        </pc:picChg>
        <pc:picChg chg="mod">
          <ac:chgData name="Emile Noel" userId="2af244c1-dc49-49a8-a99e-ff1c06b55f84" providerId="ADAL" clId="{3A2108F8-BD53-5C41-877A-D6C0824BCABB}" dt="2024-03-06T10:12:44.046" v="411" actId="1076"/>
          <ac:picMkLst>
            <pc:docMk/>
            <pc:sldMk cId="1007930570" sldId="473"/>
            <ac:picMk id="8" creationId="{2D30C5B5-7E10-3D23-ECEE-F03836D8978F}"/>
          </ac:picMkLst>
        </pc:picChg>
        <pc:picChg chg="mod">
          <ac:chgData name="Emile Noel" userId="2af244c1-dc49-49a8-a99e-ff1c06b55f84" providerId="ADAL" clId="{3A2108F8-BD53-5C41-877A-D6C0824BCABB}" dt="2024-03-06T10:13:02.051" v="416" actId="1076"/>
          <ac:picMkLst>
            <pc:docMk/>
            <pc:sldMk cId="1007930570" sldId="473"/>
            <ac:picMk id="18" creationId="{70CE0BFD-353B-C9EF-B9D8-064A643FC449}"/>
          </ac:picMkLst>
        </pc:picChg>
      </pc:sldChg>
      <pc:sldChg chg="modSp mod">
        <pc:chgData name="Emile Noel" userId="2af244c1-dc49-49a8-a99e-ff1c06b55f84" providerId="ADAL" clId="{3A2108F8-BD53-5C41-877A-D6C0824BCABB}" dt="2024-03-06T10:12:07.284" v="398" actId="1076"/>
        <pc:sldMkLst>
          <pc:docMk/>
          <pc:sldMk cId="926139223" sldId="474"/>
        </pc:sldMkLst>
        <pc:spChg chg="mod">
          <ac:chgData name="Emile Noel" userId="2af244c1-dc49-49a8-a99e-ff1c06b55f84" providerId="ADAL" clId="{3A2108F8-BD53-5C41-877A-D6C0824BCABB}" dt="2024-03-06T10:12:03.300" v="397" actId="14100"/>
          <ac:spMkLst>
            <pc:docMk/>
            <pc:sldMk cId="926139223" sldId="474"/>
            <ac:spMk id="2" creationId="{360AB7FF-7CE6-BF4D-AFFA-6C40A1C7845F}"/>
          </ac:spMkLst>
        </pc:spChg>
        <pc:spChg chg="mod">
          <ac:chgData name="Emile Noel" userId="2af244c1-dc49-49a8-a99e-ff1c06b55f84" providerId="ADAL" clId="{3A2108F8-BD53-5C41-877A-D6C0824BCABB}" dt="2024-03-06T10:12:07.284" v="398" actId="1076"/>
          <ac:spMkLst>
            <pc:docMk/>
            <pc:sldMk cId="926139223" sldId="474"/>
            <ac:spMk id="3" creationId="{06650FF7-6B92-3342-B26B-07ED1161CF0D}"/>
          </ac:spMkLst>
        </pc:spChg>
      </pc:sldChg>
      <pc:sldChg chg="delSp modSp mod">
        <pc:chgData name="Emile Noel" userId="2af244c1-dc49-49a8-a99e-ff1c06b55f84" providerId="ADAL" clId="{3A2108F8-BD53-5C41-877A-D6C0824BCABB}" dt="2024-03-06T09:59:58.752" v="296" actId="478"/>
        <pc:sldMkLst>
          <pc:docMk/>
          <pc:sldMk cId="1563148193" sldId="483"/>
        </pc:sldMkLst>
        <pc:spChg chg="mod">
          <ac:chgData name="Emile Noel" userId="2af244c1-dc49-49a8-a99e-ff1c06b55f84" providerId="ADAL" clId="{3A2108F8-BD53-5C41-877A-D6C0824BCABB}" dt="2024-03-06T09:59:57.464" v="295" actId="255"/>
          <ac:spMkLst>
            <pc:docMk/>
            <pc:sldMk cId="1563148193" sldId="483"/>
            <ac:spMk id="3" creationId="{00000000-0000-0000-0000-000000000000}"/>
          </ac:spMkLst>
        </pc:spChg>
        <pc:picChg chg="del">
          <ac:chgData name="Emile Noel" userId="2af244c1-dc49-49a8-a99e-ff1c06b55f84" providerId="ADAL" clId="{3A2108F8-BD53-5C41-877A-D6C0824BCABB}" dt="2024-03-06T09:59:58.752" v="296" actId="478"/>
          <ac:picMkLst>
            <pc:docMk/>
            <pc:sldMk cId="1563148193" sldId="483"/>
            <ac:picMk id="18" creationId="{00000000-0000-0000-0000-000000000000}"/>
          </ac:picMkLst>
        </pc:picChg>
      </pc:sldChg>
      <pc:sldChg chg="addSp delSp modSp mod">
        <pc:chgData name="Emile Noel" userId="2af244c1-dc49-49a8-a99e-ff1c06b55f84" providerId="ADAL" clId="{3A2108F8-BD53-5C41-877A-D6C0824BCABB}" dt="2024-03-06T09:59:31.602" v="287" actId="478"/>
        <pc:sldMkLst>
          <pc:docMk/>
          <pc:sldMk cId="2527005931" sldId="484"/>
        </pc:sldMkLst>
        <pc:spChg chg="mod">
          <ac:chgData name="Emile Noel" userId="2af244c1-dc49-49a8-a99e-ff1c06b55f84" providerId="ADAL" clId="{3A2108F8-BD53-5C41-877A-D6C0824BCABB}" dt="2024-03-06T09:59:29.742" v="286" actId="14100"/>
          <ac:spMkLst>
            <pc:docMk/>
            <pc:sldMk cId="2527005931" sldId="484"/>
            <ac:spMk id="3" creationId="{00000000-0000-0000-0000-000000000000}"/>
          </ac:spMkLst>
        </pc:spChg>
        <pc:grpChg chg="add mod">
          <ac:chgData name="Emile Noel" userId="2af244c1-dc49-49a8-a99e-ff1c06b55f84" providerId="ADAL" clId="{3A2108F8-BD53-5C41-877A-D6C0824BCABB}" dt="2024-03-06T09:59:27.393" v="285" actId="14100"/>
          <ac:grpSpMkLst>
            <pc:docMk/>
            <pc:sldMk cId="2527005931" sldId="484"/>
            <ac:grpSpMk id="7" creationId="{3E49D92B-8951-ED49-EEBB-37E2583C1B49}"/>
          </ac:grpSpMkLst>
        </pc:grpChg>
        <pc:picChg chg="mod">
          <ac:chgData name="Emile Noel" userId="2af244c1-dc49-49a8-a99e-ff1c06b55f84" providerId="ADAL" clId="{3A2108F8-BD53-5C41-877A-D6C0824BCABB}" dt="2024-03-06T09:59:12.786" v="282" actId="1076"/>
          <ac:picMkLst>
            <pc:docMk/>
            <pc:sldMk cId="2527005931" sldId="484"/>
            <ac:picMk id="4" creationId="{00000000-0000-0000-0000-000000000000}"/>
          </ac:picMkLst>
        </pc:picChg>
        <pc:picChg chg="mod">
          <ac:chgData name="Emile Noel" userId="2af244c1-dc49-49a8-a99e-ff1c06b55f84" providerId="ADAL" clId="{3A2108F8-BD53-5C41-877A-D6C0824BCABB}" dt="2024-03-06T09:59:08.892" v="281" actId="1076"/>
          <ac:picMkLst>
            <pc:docMk/>
            <pc:sldMk cId="2527005931" sldId="484"/>
            <ac:picMk id="5" creationId="{00000000-0000-0000-0000-000000000000}"/>
          </ac:picMkLst>
        </pc:picChg>
        <pc:picChg chg="mod">
          <ac:chgData name="Emile Noel" userId="2af244c1-dc49-49a8-a99e-ff1c06b55f84" providerId="ADAL" clId="{3A2108F8-BD53-5C41-877A-D6C0824BCABB}" dt="2024-03-06T09:59:06.486" v="280" actId="1076"/>
          <ac:picMkLst>
            <pc:docMk/>
            <pc:sldMk cId="2527005931" sldId="484"/>
            <ac:picMk id="6" creationId="{00000000-0000-0000-0000-000000000000}"/>
          </ac:picMkLst>
        </pc:picChg>
        <pc:picChg chg="del">
          <ac:chgData name="Emile Noel" userId="2af244c1-dc49-49a8-a99e-ff1c06b55f84" providerId="ADAL" clId="{3A2108F8-BD53-5C41-877A-D6C0824BCABB}" dt="2024-03-06T09:59:31.602" v="287" actId="478"/>
          <ac:picMkLst>
            <pc:docMk/>
            <pc:sldMk cId="2527005931" sldId="484"/>
            <ac:picMk id="18" creationId="{00000000-0000-0000-0000-000000000000}"/>
          </ac:picMkLst>
        </pc:picChg>
      </pc:sldChg>
      <pc:sldChg chg="addSp modSp mod">
        <pc:chgData name="Emile Noel" userId="2af244c1-dc49-49a8-a99e-ff1c06b55f84" providerId="ADAL" clId="{3A2108F8-BD53-5C41-877A-D6C0824BCABB}" dt="2024-03-06T09:58:14.935" v="264" actId="14100"/>
        <pc:sldMkLst>
          <pc:docMk/>
          <pc:sldMk cId="2598125001" sldId="485"/>
        </pc:sldMkLst>
        <pc:spChg chg="mod">
          <ac:chgData name="Emile Noel" userId="2af244c1-dc49-49a8-a99e-ff1c06b55f84" providerId="ADAL" clId="{3A2108F8-BD53-5C41-877A-D6C0824BCABB}" dt="2024-03-06T09:57:51.628" v="256" actId="14100"/>
          <ac:spMkLst>
            <pc:docMk/>
            <pc:sldMk cId="2598125001" sldId="485"/>
            <ac:spMk id="3" creationId="{00000000-0000-0000-0000-000000000000}"/>
          </ac:spMkLst>
        </pc:spChg>
        <pc:grpChg chg="add mod">
          <ac:chgData name="Emile Noel" userId="2af244c1-dc49-49a8-a99e-ff1c06b55f84" providerId="ADAL" clId="{3A2108F8-BD53-5C41-877A-D6C0824BCABB}" dt="2024-03-06T09:58:14.935" v="264" actId="14100"/>
          <ac:grpSpMkLst>
            <pc:docMk/>
            <pc:sldMk cId="2598125001" sldId="485"/>
            <ac:grpSpMk id="7" creationId="{F9E33467-BAAD-D025-0A1E-846327369131}"/>
          </ac:grpSpMkLst>
        </pc:grpChg>
        <pc:picChg chg="mod">
          <ac:chgData name="Emile Noel" userId="2af244c1-dc49-49a8-a99e-ff1c06b55f84" providerId="ADAL" clId="{3A2108F8-BD53-5C41-877A-D6C0824BCABB}" dt="2024-03-06T09:58:00.447" v="259" actId="14100"/>
          <ac:picMkLst>
            <pc:docMk/>
            <pc:sldMk cId="2598125001" sldId="485"/>
            <ac:picMk id="4" creationId="{00000000-0000-0000-0000-000000000000}"/>
          </ac:picMkLst>
        </pc:picChg>
        <pc:picChg chg="mod">
          <ac:chgData name="Emile Noel" userId="2af244c1-dc49-49a8-a99e-ff1c06b55f84" providerId="ADAL" clId="{3A2108F8-BD53-5C41-877A-D6C0824BCABB}" dt="2024-03-06T09:57:54.779" v="257" actId="1076"/>
          <ac:picMkLst>
            <pc:docMk/>
            <pc:sldMk cId="2598125001" sldId="485"/>
            <ac:picMk id="5" creationId="{00000000-0000-0000-0000-000000000000}"/>
          </ac:picMkLst>
        </pc:picChg>
        <pc:picChg chg="mod">
          <ac:chgData name="Emile Noel" userId="2af244c1-dc49-49a8-a99e-ff1c06b55f84" providerId="ADAL" clId="{3A2108F8-BD53-5C41-877A-D6C0824BCABB}" dt="2024-03-06T09:58:06.783" v="262" actId="1076"/>
          <ac:picMkLst>
            <pc:docMk/>
            <pc:sldMk cId="2598125001" sldId="485"/>
            <ac:picMk id="6" creationId="{00000000-0000-0000-0000-000000000000}"/>
          </ac:picMkLst>
        </pc:picChg>
      </pc:sldChg>
      <pc:sldChg chg="addSp delSp modSp mod">
        <pc:chgData name="Emile Noel" userId="2af244c1-dc49-49a8-a99e-ff1c06b55f84" providerId="ADAL" clId="{3A2108F8-BD53-5C41-877A-D6C0824BCABB}" dt="2024-03-06T09:56:48.410" v="236" actId="14100"/>
        <pc:sldMkLst>
          <pc:docMk/>
          <pc:sldMk cId="2538473343" sldId="486"/>
        </pc:sldMkLst>
        <pc:spChg chg="mod">
          <ac:chgData name="Emile Noel" userId="2af244c1-dc49-49a8-a99e-ff1c06b55f84" providerId="ADAL" clId="{3A2108F8-BD53-5C41-877A-D6C0824BCABB}" dt="2024-03-06T09:55:56.517" v="219" actId="255"/>
          <ac:spMkLst>
            <pc:docMk/>
            <pc:sldMk cId="2538473343" sldId="486"/>
            <ac:spMk id="3" creationId="{00000000-0000-0000-0000-000000000000}"/>
          </ac:spMkLst>
        </pc:spChg>
        <pc:grpChg chg="add mod">
          <ac:chgData name="Emile Noel" userId="2af244c1-dc49-49a8-a99e-ff1c06b55f84" providerId="ADAL" clId="{3A2108F8-BD53-5C41-877A-D6C0824BCABB}" dt="2024-03-06T09:56:48.410" v="236" actId="14100"/>
          <ac:grpSpMkLst>
            <pc:docMk/>
            <pc:sldMk cId="2538473343" sldId="486"/>
            <ac:grpSpMk id="6" creationId="{69E170B6-EDA6-201F-8C3D-9A121355D82C}"/>
          </ac:grpSpMkLst>
        </pc:grpChg>
        <pc:picChg chg="mod">
          <ac:chgData name="Emile Noel" userId="2af244c1-dc49-49a8-a99e-ff1c06b55f84" providerId="ADAL" clId="{3A2108F8-BD53-5C41-877A-D6C0824BCABB}" dt="2024-03-06T09:56:39.952" v="234" actId="14100"/>
          <ac:picMkLst>
            <pc:docMk/>
            <pc:sldMk cId="2538473343" sldId="486"/>
            <ac:picMk id="4" creationId="{00000000-0000-0000-0000-000000000000}"/>
          </ac:picMkLst>
        </pc:picChg>
        <pc:picChg chg="mod">
          <ac:chgData name="Emile Noel" userId="2af244c1-dc49-49a8-a99e-ff1c06b55f84" providerId="ADAL" clId="{3A2108F8-BD53-5C41-877A-D6C0824BCABB}" dt="2024-03-06T09:56:39.952" v="234" actId="14100"/>
          <ac:picMkLst>
            <pc:docMk/>
            <pc:sldMk cId="2538473343" sldId="486"/>
            <ac:picMk id="5" creationId="{00000000-0000-0000-0000-000000000000}"/>
          </ac:picMkLst>
        </pc:picChg>
        <pc:picChg chg="mod">
          <ac:chgData name="Emile Noel" userId="2af244c1-dc49-49a8-a99e-ff1c06b55f84" providerId="ADAL" clId="{3A2108F8-BD53-5C41-877A-D6C0824BCABB}" dt="2024-03-06T09:56:39.952" v="234" actId="14100"/>
          <ac:picMkLst>
            <pc:docMk/>
            <pc:sldMk cId="2538473343" sldId="486"/>
            <ac:picMk id="7" creationId="{00000000-0000-0000-0000-000000000000}"/>
          </ac:picMkLst>
        </pc:picChg>
        <pc:picChg chg="del">
          <ac:chgData name="Emile Noel" userId="2af244c1-dc49-49a8-a99e-ff1c06b55f84" providerId="ADAL" clId="{3A2108F8-BD53-5C41-877A-D6C0824BCABB}" dt="2024-03-06T09:55:29.593" v="215" actId="478"/>
          <ac:picMkLst>
            <pc:docMk/>
            <pc:sldMk cId="2538473343" sldId="486"/>
            <ac:picMk id="18" creationId="{00000000-0000-0000-0000-000000000000}"/>
          </ac:picMkLst>
        </pc:picChg>
      </pc:sldChg>
      <pc:sldChg chg="modSp mod">
        <pc:chgData name="Emile Noel" userId="2af244c1-dc49-49a8-a99e-ff1c06b55f84" providerId="ADAL" clId="{3A2108F8-BD53-5C41-877A-D6C0824BCABB}" dt="2024-03-06T09:55:21.546" v="214" actId="14100"/>
        <pc:sldMkLst>
          <pc:docMk/>
          <pc:sldMk cId="4131002299" sldId="487"/>
        </pc:sldMkLst>
        <pc:spChg chg="mod">
          <ac:chgData name="Emile Noel" userId="2af244c1-dc49-49a8-a99e-ff1c06b55f84" providerId="ADAL" clId="{3A2108F8-BD53-5C41-877A-D6C0824BCABB}" dt="2024-03-06T09:54:17.827" v="186" actId="1076"/>
          <ac:spMkLst>
            <pc:docMk/>
            <pc:sldMk cId="4131002299" sldId="487"/>
            <ac:spMk id="3" creationId="{00000000-0000-0000-0000-000000000000}"/>
          </ac:spMkLst>
        </pc:spChg>
        <pc:spChg chg="mod">
          <ac:chgData name="Emile Noel" userId="2af244c1-dc49-49a8-a99e-ff1c06b55f84" providerId="ADAL" clId="{3A2108F8-BD53-5C41-877A-D6C0824BCABB}" dt="2024-03-06T09:55:11.376" v="209" actId="1076"/>
          <ac:spMkLst>
            <pc:docMk/>
            <pc:sldMk cId="4131002299" sldId="487"/>
            <ac:spMk id="4" creationId="{00000000-0000-0000-0000-000000000000}"/>
          </ac:spMkLst>
        </pc:spChg>
        <pc:picChg chg="mod">
          <ac:chgData name="Emile Noel" userId="2af244c1-dc49-49a8-a99e-ff1c06b55f84" providerId="ADAL" clId="{3A2108F8-BD53-5C41-877A-D6C0824BCABB}" dt="2024-03-06T09:54:59.457" v="202" actId="1076"/>
          <ac:picMkLst>
            <pc:docMk/>
            <pc:sldMk cId="4131002299" sldId="487"/>
            <ac:picMk id="5" creationId="{00000000-0000-0000-0000-000000000000}"/>
          </ac:picMkLst>
        </pc:picChg>
        <pc:picChg chg="mod">
          <ac:chgData name="Emile Noel" userId="2af244c1-dc49-49a8-a99e-ff1c06b55f84" providerId="ADAL" clId="{3A2108F8-BD53-5C41-877A-D6C0824BCABB}" dt="2024-03-06T09:54:24.011" v="187" actId="1076"/>
          <ac:picMkLst>
            <pc:docMk/>
            <pc:sldMk cId="4131002299" sldId="487"/>
            <ac:picMk id="6" creationId="{00000000-0000-0000-0000-000000000000}"/>
          </ac:picMkLst>
        </pc:picChg>
        <pc:picChg chg="mod">
          <ac:chgData name="Emile Noel" userId="2af244c1-dc49-49a8-a99e-ff1c06b55f84" providerId="ADAL" clId="{3A2108F8-BD53-5C41-877A-D6C0824BCABB}" dt="2024-03-06T09:55:21.546" v="214" actId="14100"/>
          <ac:picMkLst>
            <pc:docMk/>
            <pc:sldMk cId="4131002299" sldId="487"/>
            <ac:picMk id="7" creationId="{00000000-0000-0000-0000-000000000000}"/>
          </ac:picMkLst>
        </pc:picChg>
        <pc:picChg chg="mod">
          <ac:chgData name="Emile Noel" userId="2af244c1-dc49-49a8-a99e-ff1c06b55f84" providerId="ADAL" clId="{3A2108F8-BD53-5C41-877A-D6C0824BCABB}" dt="2024-03-06T09:54:24.011" v="187" actId="1076"/>
          <ac:picMkLst>
            <pc:docMk/>
            <pc:sldMk cId="4131002299" sldId="487"/>
            <ac:picMk id="8" creationId="{00000000-0000-0000-0000-000000000000}"/>
          </ac:picMkLst>
        </pc:picChg>
        <pc:picChg chg="mod">
          <ac:chgData name="Emile Noel" userId="2af244c1-dc49-49a8-a99e-ff1c06b55f84" providerId="ADAL" clId="{3A2108F8-BD53-5C41-877A-D6C0824BCABB}" dt="2024-03-06T09:55:17.512" v="212" actId="1076"/>
          <ac:picMkLst>
            <pc:docMk/>
            <pc:sldMk cId="4131002299" sldId="487"/>
            <ac:picMk id="9" creationId="{E0BFC7EF-B32E-0059-AF98-44E887914283}"/>
          </ac:picMkLst>
        </pc:picChg>
      </pc:sldChg>
      <pc:sldChg chg="modSp mod">
        <pc:chgData name="Emile Noel" userId="2af244c1-dc49-49a8-a99e-ff1c06b55f84" providerId="ADAL" clId="{3A2108F8-BD53-5C41-877A-D6C0824BCABB}" dt="2024-03-06T10:11:42.265" v="393" actId="1076"/>
        <pc:sldMkLst>
          <pc:docMk/>
          <pc:sldMk cId="3989636097" sldId="495"/>
        </pc:sldMkLst>
        <pc:picChg chg="mod">
          <ac:chgData name="Emile Noel" userId="2af244c1-dc49-49a8-a99e-ff1c06b55f84" providerId="ADAL" clId="{3A2108F8-BD53-5C41-877A-D6C0824BCABB}" dt="2024-03-06T10:11:42.265" v="393" actId="1076"/>
          <ac:picMkLst>
            <pc:docMk/>
            <pc:sldMk cId="3989636097" sldId="495"/>
            <ac:picMk id="5" creationId="{31EAEE14-8809-13EA-FB36-30559895ED47}"/>
          </ac:picMkLst>
        </pc:picChg>
      </pc:sldChg>
      <pc:sldChg chg="modSp mod">
        <pc:chgData name="Emile Noel" userId="2af244c1-dc49-49a8-a99e-ff1c06b55f84" providerId="ADAL" clId="{3A2108F8-BD53-5C41-877A-D6C0824BCABB}" dt="2024-03-06T11:52:23.323" v="1297" actId="14100"/>
        <pc:sldMkLst>
          <pc:docMk/>
          <pc:sldMk cId="1015602836" sldId="523"/>
        </pc:sldMkLst>
        <pc:spChg chg="mod">
          <ac:chgData name="Emile Noel" userId="2af244c1-dc49-49a8-a99e-ff1c06b55f84" providerId="ADAL" clId="{3A2108F8-BD53-5C41-877A-D6C0824BCABB}" dt="2024-03-06T11:52:23.323" v="1297" actId="14100"/>
          <ac:spMkLst>
            <pc:docMk/>
            <pc:sldMk cId="1015602836" sldId="523"/>
            <ac:spMk id="5" creationId="{333C82D6-BF00-4B23-B6E0-E97FD6687B61}"/>
          </ac:spMkLst>
        </pc:spChg>
      </pc:sldChg>
      <pc:sldChg chg="modSp mod modAnim">
        <pc:chgData name="Emile Noel" userId="2af244c1-dc49-49a8-a99e-ff1c06b55f84" providerId="ADAL" clId="{3A2108F8-BD53-5C41-877A-D6C0824BCABB}" dt="2024-03-06T11:50:39.868" v="1276" actId="20577"/>
        <pc:sldMkLst>
          <pc:docMk/>
          <pc:sldMk cId="2942948932" sldId="525"/>
        </pc:sldMkLst>
        <pc:spChg chg="mod">
          <ac:chgData name="Emile Noel" userId="2af244c1-dc49-49a8-a99e-ff1c06b55f84" providerId="ADAL" clId="{3A2108F8-BD53-5C41-877A-D6C0824BCABB}" dt="2024-03-06T11:50:39.868" v="1276" actId="20577"/>
          <ac:spMkLst>
            <pc:docMk/>
            <pc:sldMk cId="2942948932" sldId="525"/>
            <ac:spMk id="5" creationId="{333C82D6-BF00-4B23-B6E0-E97FD6687B61}"/>
          </ac:spMkLst>
        </pc:spChg>
      </pc:sldChg>
      <pc:sldChg chg="modSp mod">
        <pc:chgData name="Emile Noel" userId="2af244c1-dc49-49a8-a99e-ff1c06b55f84" providerId="ADAL" clId="{3A2108F8-BD53-5C41-877A-D6C0824BCABB}" dt="2024-03-06T11:50:47.993" v="1277"/>
        <pc:sldMkLst>
          <pc:docMk/>
          <pc:sldMk cId="2014176027" sldId="526"/>
        </pc:sldMkLst>
        <pc:spChg chg="mod">
          <ac:chgData name="Emile Noel" userId="2af244c1-dc49-49a8-a99e-ff1c06b55f84" providerId="ADAL" clId="{3A2108F8-BD53-5C41-877A-D6C0824BCABB}" dt="2024-03-06T11:50:47.993" v="1277"/>
          <ac:spMkLst>
            <pc:docMk/>
            <pc:sldMk cId="2014176027" sldId="526"/>
            <ac:spMk id="5" creationId="{333C82D6-BF00-4B23-B6E0-E97FD6687B61}"/>
          </ac:spMkLst>
        </pc:spChg>
      </pc:sldChg>
      <pc:sldChg chg="modSp mod">
        <pc:chgData name="Emile Noel" userId="2af244c1-dc49-49a8-a99e-ff1c06b55f84" providerId="ADAL" clId="{3A2108F8-BD53-5C41-877A-D6C0824BCABB}" dt="2024-03-06T11:50:55.317" v="1278"/>
        <pc:sldMkLst>
          <pc:docMk/>
          <pc:sldMk cId="534160339" sldId="527"/>
        </pc:sldMkLst>
        <pc:spChg chg="mod">
          <ac:chgData name="Emile Noel" userId="2af244c1-dc49-49a8-a99e-ff1c06b55f84" providerId="ADAL" clId="{3A2108F8-BD53-5C41-877A-D6C0824BCABB}" dt="2024-03-06T11:50:55.317" v="1278"/>
          <ac:spMkLst>
            <pc:docMk/>
            <pc:sldMk cId="534160339" sldId="527"/>
            <ac:spMk id="5" creationId="{333C82D6-BF00-4B23-B6E0-E97FD6687B61}"/>
          </ac:spMkLst>
        </pc:spChg>
      </pc:sldChg>
      <pc:sldChg chg="modSp mod">
        <pc:chgData name="Emile Noel" userId="2af244c1-dc49-49a8-a99e-ff1c06b55f84" providerId="ADAL" clId="{3A2108F8-BD53-5C41-877A-D6C0824BCABB}" dt="2024-03-06T11:51:29.445" v="1287" actId="255"/>
        <pc:sldMkLst>
          <pc:docMk/>
          <pc:sldMk cId="728576174" sldId="528"/>
        </pc:sldMkLst>
        <pc:spChg chg="mod">
          <ac:chgData name="Emile Noel" userId="2af244c1-dc49-49a8-a99e-ff1c06b55f84" providerId="ADAL" clId="{3A2108F8-BD53-5C41-877A-D6C0824BCABB}" dt="2024-03-06T11:51:29.445" v="1287" actId="255"/>
          <ac:spMkLst>
            <pc:docMk/>
            <pc:sldMk cId="728576174" sldId="528"/>
            <ac:spMk id="5" creationId="{333C82D6-BF00-4B23-B6E0-E97FD6687B61}"/>
          </ac:spMkLst>
        </pc:spChg>
      </pc:sldChg>
      <pc:sldChg chg="modSp mod">
        <pc:chgData name="Emile Noel" userId="2af244c1-dc49-49a8-a99e-ff1c06b55f84" providerId="ADAL" clId="{3A2108F8-BD53-5C41-877A-D6C0824BCABB}" dt="2024-03-06T11:51:56.132" v="1291" actId="255"/>
        <pc:sldMkLst>
          <pc:docMk/>
          <pc:sldMk cId="2642031115" sldId="529"/>
        </pc:sldMkLst>
        <pc:spChg chg="mod">
          <ac:chgData name="Emile Noel" userId="2af244c1-dc49-49a8-a99e-ff1c06b55f84" providerId="ADAL" clId="{3A2108F8-BD53-5C41-877A-D6C0824BCABB}" dt="2024-03-06T11:51:56.132" v="1291" actId="255"/>
          <ac:spMkLst>
            <pc:docMk/>
            <pc:sldMk cId="2642031115" sldId="529"/>
            <ac:spMk id="5" creationId="{333C82D6-BF00-4B23-B6E0-E97FD6687B61}"/>
          </ac:spMkLst>
        </pc:spChg>
      </pc:sldChg>
      <pc:sldChg chg="modSp mod">
        <pc:chgData name="Emile Noel" userId="2af244c1-dc49-49a8-a99e-ff1c06b55f84" providerId="ADAL" clId="{3A2108F8-BD53-5C41-877A-D6C0824BCABB}" dt="2024-03-06T11:49:41.986" v="1260" actId="14100"/>
        <pc:sldMkLst>
          <pc:docMk/>
          <pc:sldMk cId="1975531924" sldId="530"/>
        </pc:sldMkLst>
        <pc:graphicFrameChg chg="mod modGraphic">
          <ac:chgData name="Emile Noel" userId="2af244c1-dc49-49a8-a99e-ff1c06b55f84" providerId="ADAL" clId="{3A2108F8-BD53-5C41-877A-D6C0824BCABB}" dt="2024-03-06T11:49:41.986" v="1260" actId="14100"/>
          <ac:graphicFrameMkLst>
            <pc:docMk/>
            <pc:sldMk cId="1975531924" sldId="530"/>
            <ac:graphicFrameMk id="10" creationId="{D183296D-6B8C-58E1-44B3-D9A90B69AA3E}"/>
          </ac:graphicFrameMkLst>
        </pc:graphicFrameChg>
      </pc:sldChg>
      <pc:sldChg chg="modSp mod">
        <pc:chgData name="Emile Noel" userId="2af244c1-dc49-49a8-a99e-ff1c06b55f84" providerId="ADAL" clId="{3A2108F8-BD53-5C41-877A-D6C0824BCABB}" dt="2024-03-06T11:49:21.115" v="1255" actId="14100"/>
        <pc:sldMkLst>
          <pc:docMk/>
          <pc:sldMk cId="3786763412" sldId="531"/>
        </pc:sldMkLst>
        <pc:spChg chg="mod">
          <ac:chgData name="Emile Noel" userId="2af244c1-dc49-49a8-a99e-ff1c06b55f84" providerId="ADAL" clId="{3A2108F8-BD53-5C41-877A-D6C0824BCABB}" dt="2024-03-06T11:49:21.115" v="1255" actId="14100"/>
          <ac:spMkLst>
            <pc:docMk/>
            <pc:sldMk cId="3786763412" sldId="531"/>
            <ac:spMk id="5" creationId="{333C82D6-BF00-4B23-B6E0-E97FD6687B61}"/>
          </ac:spMkLst>
        </pc:spChg>
      </pc:sldChg>
      <pc:sldChg chg="delSp modSp mod">
        <pc:chgData name="Emile Noel" userId="2af244c1-dc49-49a8-a99e-ff1c06b55f84" providerId="ADAL" clId="{3A2108F8-BD53-5C41-877A-D6C0824BCABB}" dt="2024-03-06T09:50:10.702" v="130" actId="18131"/>
        <pc:sldMkLst>
          <pc:docMk/>
          <pc:sldMk cId="1853649713" sldId="534"/>
        </pc:sldMkLst>
        <pc:spChg chg="mod">
          <ac:chgData name="Emile Noel" userId="2af244c1-dc49-49a8-a99e-ff1c06b55f84" providerId="ADAL" clId="{3A2108F8-BD53-5C41-877A-D6C0824BCABB}" dt="2024-03-06T09:49:53.367" v="126" actId="12"/>
          <ac:spMkLst>
            <pc:docMk/>
            <pc:sldMk cId="1853649713" sldId="534"/>
            <ac:spMk id="3" creationId="{8673221A-EF4B-0661-7224-872DB4A6BD4C}"/>
          </ac:spMkLst>
        </pc:spChg>
        <pc:picChg chg="mod modCrop">
          <ac:chgData name="Emile Noel" userId="2af244c1-dc49-49a8-a99e-ff1c06b55f84" providerId="ADAL" clId="{3A2108F8-BD53-5C41-877A-D6C0824BCABB}" dt="2024-03-06T09:50:10.702" v="130" actId="18131"/>
          <ac:picMkLst>
            <pc:docMk/>
            <pc:sldMk cId="1853649713" sldId="534"/>
            <ac:picMk id="5" creationId="{A0243127-2430-4BA9-B0FB-60C188BA900D}"/>
          </ac:picMkLst>
        </pc:picChg>
        <pc:picChg chg="del">
          <ac:chgData name="Emile Noel" userId="2af244c1-dc49-49a8-a99e-ff1c06b55f84" providerId="ADAL" clId="{3A2108F8-BD53-5C41-877A-D6C0824BCABB}" dt="2024-03-06T09:49:03.107" v="111" actId="478"/>
          <ac:picMkLst>
            <pc:docMk/>
            <pc:sldMk cId="1853649713" sldId="534"/>
            <ac:picMk id="18" creationId="{783C631A-7A73-0443-888D-EDD11C9F7B5D}"/>
          </ac:picMkLst>
        </pc:picChg>
      </pc:sldChg>
      <pc:sldChg chg="delSp modSp mod">
        <pc:chgData name="Emile Noel" userId="2af244c1-dc49-49a8-a99e-ff1c06b55f84" providerId="ADAL" clId="{3A2108F8-BD53-5C41-877A-D6C0824BCABB}" dt="2024-03-06T09:48:59.489" v="110" actId="478"/>
        <pc:sldMkLst>
          <pc:docMk/>
          <pc:sldMk cId="3009921040" sldId="535"/>
        </pc:sldMkLst>
        <pc:spChg chg="mod">
          <ac:chgData name="Emile Noel" userId="2af244c1-dc49-49a8-a99e-ff1c06b55f84" providerId="ADAL" clId="{3A2108F8-BD53-5C41-877A-D6C0824BCABB}" dt="2024-03-06T09:48:49.995" v="106" actId="14100"/>
          <ac:spMkLst>
            <pc:docMk/>
            <pc:sldMk cId="3009921040" sldId="535"/>
            <ac:spMk id="3" creationId="{8673221A-EF4B-0661-7224-872DB4A6BD4C}"/>
          </ac:spMkLst>
        </pc:spChg>
        <pc:picChg chg="mod modCrop">
          <ac:chgData name="Emile Noel" userId="2af244c1-dc49-49a8-a99e-ff1c06b55f84" providerId="ADAL" clId="{3A2108F8-BD53-5C41-877A-D6C0824BCABB}" dt="2024-03-06T09:48:57.632" v="109" actId="18131"/>
          <ac:picMkLst>
            <pc:docMk/>
            <pc:sldMk cId="3009921040" sldId="535"/>
            <ac:picMk id="4" creationId="{93B53B58-8926-4BA2-82C0-29661290A596}"/>
          </ac:picMkLst>
        </pc:picChg>
        <pc:picChg chg="del">
          <ac:chgData name="Emile Noel" userId="2af244c1-dc49-49a8-a99e-ff1c06b55f84" providerId="ADAL" clId="{3A2108F8-BD53-5C41-877A-D6C0824BCABB}" dt="2024-03-06T09:48:59.489" v="110" actId="478"/>
          <ac:picMkLst>
            <pc:docMk/>
            <pc:sldMk cId="3009921040" sldId="535"/>
            <ac:picMk id="18" creationId="{783C631A-7A73-0443-888D-EDD11C9F7B5D}"/>
          </ac:picMkLst>
        </pc:picChg>
      </pc:sldChg>
      <pc:sldChg chg="delSp modSp mod">
        <pc:chgData name="Emile Noel" userId="2af244c1-dc49-49a8-a99e-ff1c06b55f84" providerId="ADAL" clId="{3A2108F8-BD53-5C41-877A-D6C0824BCABB}" dt="2024-03-06T09:48:19.443" v="103" actId="207"/>
        <pc:sldMkLst>
          <pc:docMk/>
          <pc:sldMk cId="3697529445" sldId="536"/>
        </pc:sldMkLst>
        <pc:spChg chg="mod">
          <ac:chgData name="Emile Noel" userId="2af244c1-dc49-49a8-a99e-ff1c06b55f84" providerId="ADAL" clId="{3A2108F8-BD53-5C41-877A-D6C0824BCABB}" dt="2024-03-06T09:48:19.443" v="103" actId="207"/>
          <ac:spMkLst>
            <pc:docMk/>
            <pc:sldMk cId="3697529445" sldId="536"/>
            <ac:spMk id="3" creationId="{8673221A-EF4B-0661-7224-872DB4A6BD4C}"/>
          </ac:spMkLst>
        </pc:spChg>
        <pc:picChg chg="mod">
          <ac:chgData name="Emile Noel" userId="2af244c1-dc49-49a8-a99e-ff1c06b55f84" providerId="ADAL" clId="{3A2108F8-BD53-5C41-877A-D6C0824BCABB}" dt="2024-03-06T09:46:01.105" v="67" actId="1076"/>
          <ac:picMkLst>
            <pc:docMk/>
            <pc:sldMk cId="3697529445" sldId="536"/>
            <ac:picMk id="6" creationId="{D5E780CE-00D3-43D8-A0BC-219278F9CCF5}"/>
          </ac:picMkLst>
        </pc:picChg>
        <pc:picChg chg="del">
          <ac:chgData name="Emile Noel" userId="2af244c1-dc49-49a8-a99e-ff1c06b55f84" providerId="ADAL" clId="{3A2108F8-BD53-5C41-877A-D6C0824BCABB}" dt="2024-03-06T09:45:36.543" v="65" actId="478"/>
          <ac:picMkLst>
            <pc:docMk/>
            <pc:sldMk cId="3697529445" sldId="536"/>
            <ac:picMk id="18" creationId="{783C631A-7A73-0443-888D-EDD11C9F7B5D}"/>
          </ac:picMkLst>
        </pc:picChg>
      </pc:sldChg>
      <pc:sldChg chg="addSp delSp modSp mod chgLayout">
        <pc:chgData name="Emile Noel" userId="2af244c1-dc49-49a8-a99e-ff1c06b55f84" providerId="ADAL" clId="{3A2108F8-BD53-5C41-877A-D6C0824BCABB}" dt="2024-03-06T09:47:24.421" v="82" actId="14100"/>
        <pc:sldMkLst>
          <pc:docMk/>
          <pc:sldMk cId="58946290" sldId="537"/>
        </pc:sldMkLst>
        <pc:spChg chg="mod ord">
          <ac:chgData name="Emile Noel" userId="2af244c1-dc49-49a8-a99e-ff1c06b55f84" providerId="ADAL" clId="{3A2108F8-BD53-5C41-877A-D6C0824BCABB}" dt="2024-03-06T09:41:07.004" v="10" actId="6264"/>
          <ac:spMkLst>
            <pc:docMk/>
            <pc:sldMk cId="58946290" sldId="537"/>
            <ac:spMk id="2" creationId="{42E19790-510B-C74F-8921-BB19857CD323}"/>
          </ac:spMkLst>
        </pc:spChg>
        <pc:spChg chg="mod ord">
          <ac:chgData name="Emile Noel" userId="2af244c1-dc49-49a8-a99e-ff1c06b55f84" providerId="ADAL" clId="{3A2108F8-BD53-5C41-877A-D6C0824BCABB}" dt="2024-03-06T09:47:24.421" v="82" actId="14100"/>
          <ac:spMkLst>
            <pc:docMk/>
            <pc:sldMk cId="58946290" sldId="537"/>
            <ac:spMk id="3" creationId="{8673221A-EF4B-0661-7224-872DB4A6BD4C}"/>
          </ac:spMkLst>
        </pc:spChg>
        <pc:spChg chg="add del mod">
          <ac:chgData name="Emile Noel" userId="2af244c1-dc49-49a8-a99e-ff1c06b55f84" providerId="ADAL" clId="{3A2108F8-BD53-5C41-877A-D6C0824BCABB}" dt="2024-03-06T09:41:07.004" v="10" actId="6264"/>
          <ac:spMkLst>
            <pc:docMk/>
            <pc:sldMk cId="58946290" sldId="537"/>
            <ac:spMk id="4" creationId="{7BD8D217-93EF-D4E4-25C4-2EEB0FF33B28}"/>
          </ac:spMkLst>
        </pc:spChg>
        <pc:spChg chg="add del mod">
          <ac:chgData name="Emile Noel" userId="2af244c1-dc49-49a8-a99e-ff1c06b55f84" providerId="ADAL" clId="{3A2108F8-BD53-5C41-877A-D6C0824BCABB}" dt="2024-03-06T09:41:07.004" v="10" actId="6264"/>
          <ac:spMkLst>
            <pc:docMk/>
            <pc:sldMk cId="58946290" sldId="537"/>
            <ac:spMk id="5" creationId="{59A2C3A4-B067-B014-477F-4EE4A702F46E}"/>
          </ac:spMkLst>
        </pc:spChg>
        <pc:picChg chg="mod modCrop">
          <ac:chgData name="Emile Noel" userId="2af244c1-dc49-49a8-a99e-ff1c06b55f84" providerId="ADAL" clId="{3A2108F8-BD53-5C41-877A-D6C0824BCABB}" dt="2024-03-06T09:43:40.800" v="32" actId="18131"/>
          <ac:picMkLst>
            <pc:docMk/>
            <pc:sldMk cId="58946290" sldId="537"/>
            <ac:picMk id="12" creationId="{C032DDC7-82D2-4BCF-AC15-A121D70819BF}"/>
          </ac:picMkLst>
        </pc:picChg>
        <pc:picChg chg="del">
          <ac:chgData name="Emile Noel" userId="2af244c1-dc49-49a8-a99e-ff1c06b55f84" providerId="ADAL" clId="{3A2108F8-BD53-5C41-877A-D6C0824BCABB}" dt="2024-03-06T09:43:44.043" v="33" actId="478"/>
          <ac:picMkLst>
            <pc:docMk/>
            <pc:sldMk cId="58946290" sldId="537"/>
            <ac:picMk id="18" creationId="{783C631A-7A73-0443-888D-EDD11C9F7B5D}"/>
          </ac:picMkLst>
        </pc:picChg>
      </pc:sldChg>
      <pc:sldChg chg="addSp delSp modSp mod chgLayout">
        <pc:chgData name="Emile Noel" userId="2af244c1-dc49-49a8-a99e-ff1c06b55f84" providerId="ADAL" clId="{3A2108F8-BD53-5C41-877A-D6C0824BCABB}" dt="2024-03-06T09:47:15.095" v="80" actId="1076"/>
        <pc:sldMkLst>
          <pc:docMk/>
          <pc:sldMk cId="1401292179" sldId="538"/>
        </pc:sldMkLst>
        <pc:spChg chg="mod ord">
          <ac:chgData name="Emile Noel" userId="2af244c1-dc49-49a8-a99e-ff1c06b55f84" providerId="ADAL" clId="{3A2108F8-BD53-5C41-877A-D6C0824BCABB}" dt="2024-03-06T09:41:39.197" v="11" actId="6264"/>
          <ac:spMkLst>
            <pc:docMk/>
            <pc:sldMk cId="1401292179" sldId="538"/>
            <ac:spMk id="2" creationId="{42E19790-510B-C74F-8921-BB19857CD323}"/>
          </ac:spMkLst>
        </pc:spChg>
        <pc:spChg chg="mod ord">
          <ac:chgData name="Emile Noel" userId="2af244c1-dc49-49a8-a99e-ff1c06b55f84" providerId="ADAL" clId="{3A2108F8-BD53-5C41-877A-D6C0824BCABB}" dt="2024-03-06T09:46:44.937" v="77" actId="14100"/>
          <ac:spMkLst>
            <pc:docMk/>
            <pc:sldMk cId="1401292179" sldId="538"/>
            <ac:spMk id="3" creationId="{A6A98DD9-3503-6241-B950-1F6962DE8ABB}"/>
          </ac:spMkLst>
        </pc:spChg>
        <pc:spChg chg="add del mod">
          <ac:chgData name="Emile Noel" userId="2af244c1-dc49-49a8-a99e-ff1c06b55f84" providerId="ADAL" clId="{3A2108F8-BD53-5C41-877A-D6C0824BCABB}" dt="2024-03-06T09:40:48.646" v="8" actId="6264"/>
          <ac:spMkLst>
            <pc:docMk/>
            <pc:sldMk cId="1401292179" sldId="538"/>
            <ac:spMk id="8" creationId="{39D3922F-AA71-B8AB-AB70-5C12FA4C48B9}"/>
          </ac:spMkLst>
        </pc:spChg>
        <pc:spChg chg="add del mod">
          <ac:chgData name="Emile Noel" userId="2af244c1-dc49-49a8-a99e-ff1c06b55f84" providerId="ADAL" clId="{3A2108F8-BD53-5C41-877A-D6C0824BCABB}" dt="2024-03-06T09:40:48.646" v="8" actId="6264"/>
          <ac:spMkLst>
            <pc:docMk/>
            <pc:sldMk cId="1401292179" sldId="538"/>
            <ac:spMk id="9" creationId="{326D5097-2ECD-A426-9EBD-087124818E70}"/>
          </ac:spMkLst>
        </pc:spChg>
        <pc:spChg chg="add del mod">
          <ac:chgData name="Emile Noel" userId="2af244c1-dc49-49a8-a99e-ff1c06b55f84" providerId="ADAL" clId="{3A2108F8-BD53-5C41-877A-D6C0824BCABB}" dt="2024-03-06T09:41:39.197" v="11" actId="6264"/>
          <ac:spMkLst>
            <pc:docMk/>
            <pc:sldMk cId="1401292179" sldId="538"/>
            <ac:spMk id="10" creationId="{A0DC4DD3-1105-333A-6D90-79E7D48D77A5}"/>
          </ac:spMkLst>
        </pc:spChg>
        <pc:spChg chg="add del mod">
          <ac:chgData name="Emile Noel" userId="2af244c1-dc49-49a8-a99e-ff1c06b55f84" providerId="ADAL" clId="{3A2108F8-BD53-5C41-877A-D6C0824BCABB}" dt="2024-03-06T09:41:39.197" v="11" actId="6264"/>
          <ac:spMkLst>
            <pc:docMk/>
            <pc:sldMk cId="1401292179" sldId="538"/>
            <ac:spMk id="11" creationId="{A986204B-3CA0-1652-5BC8-A59795C09879}"/>
          </ac:spMkLst>
        </pc:spChg>
        <pc:picChg chg="mod modCrop">
          <ac:chgData name="Emile Noel" userId="2af244c1-dc49-49a8-a99e-ff1c06b55f84" providerId="ADAL" clId="{3A2108F8-BD53-5C41-877A-D6C0824BCABB}" dt="2024-03-06T09:47:15.095" v="80" actId="1076"/>
          <ac:picMkLst>
            <pc:docMk/>
            <pc:sldMk cId="1401292179" sldId="538"/>
            <ac:picMk id="5" creationId="{76208F9F-B2CA-4BB6-9E4D-5CAFFBAE2CC9}"/>
          </ac:picMkLst>
        </pc:picChg>
        <pc:picChg chg="mod">
          <ac:chgData name="Emile Noel" userId="2af244c1-dc49-49a8-a99e-ff1c06b55f84" providerId="ADAL" clId="{3A2108F8-BD53-5C41-877A-D6C0824BCABB}" dt="2024-03-06T09:46:44.553" v="76" actId="1076"/>
          <ac:picMkLst>
            <pc:docMk/>
            <pc:sldMk cId="1401292179" sldId="538"/>
            <ac:picMk id="6" creationId="{FFA454AA-806F-4AEA-BC77-7C99F19D0BDE}"/>
          </ac:picMkLst>
        </pc:picChg>
        <pc:picChg chg="mod">
          <ac:chgData name="Emile Noel" userId="2af244c1-dc49-49a8-a99e-ff1c06b55f84" providerId="ADAL" clId="{3A2108F8-BD53-5C41-877A-D6C0824BCABB}" dt="2024-03-06T09:46:44.553" v="76" actId="1076"/>
          <ac:picMkLst>
            <pc:docMk/>
            <pc:sldMk cId="1401292179" sldId="538"/>
            <ac:picMk id="7" creationId="{53F9C9C3-62DF-45F3-A32C-7D927ACE34C3}"/>
          </ac:picMkLst>
        </pc:picChg>
      </pc:sldChg>
      <pc:sldChg chg="modSp mod">
        <pc:chgData name="Emile Noel" userId="2af244c1-dc49-49a8-a99e-ff1c06b55f84" providerId="ADAL" clId="{3A2108F8-BD53-5C41-877A-D6C0824BCABB}" dt="2024-03-06T09:40:34.451" v="6" actId="14100"/>
        <pc:sldMkLst>
          <pc:docMk/>
          <pc:sldMk cId="3901239487" sldId="539"/>
        </pc:sldMkLst>
        <pc:spChg chg="mod">
          <ac:chgData name="Emile Noel" userId="2af244c1-dc49-49a8-a99e-ff1c06b55f84" providerId="ADAL" clId="{3A2108F8-BD53-5C41-877A-D6C0824BCABB}" dt="2024-03-06T09:40:34.451" v="6" actId="14100"/>
          <ac:spMkLst>
            <pc:docMk/>
            <pc:sldMk cId="3901239487" sldId="539"/>
            <ac:spMk id="2" creationId="{360AB7FF-7CE6-BF4D-AFFA-6C40A1C7845F}"/>
          </ac:spMkLst>
        </pc:spChg>
      </pc:sldChg>
    </pc:docChg>
  </pc:docChgLst>
  <pc:docChgLst>
    <pc:chgData name="Emma Finnamore" userId="S::emma@revolve.media::311cbe9c-4ce9-4b6e-a490-db7c062ec52a" providerId="AD" clId="Web-{EC449B12-3AFD-ADB9-51BA-1BD15A1B815D}"/>
    <pc:docChg chg="addSld delSld">
      <pc:chgData name="Emma Finnamore" userId="S::emma@revolve.media::311cbe9c-4ce9-4b6e-a490-db7c062ec52a" providerId="AD" clId="Web-{EC449B12-3AFD-ADB9-51BA-1BD15A1B815D}" dt="2024-02-29T13:30:10.843" v="13"/>
      <pc:docMkLst>
        <pc:docMk/>
      </pc:docMkLst>
      <pc:sldChg chg="del">
        <pc:chgData name="Emma Finnamore" userId="S::emma@revolve.media::311cbe9c-4ce9-4b6e-a490-db7c062ec52a" providerId="AD" clId="Web-{EC449B12-3AFD-ADB9-51BA-1BD15A1B815D}" dt="2024-02-29T13:29:59.249" v="7"/>
        <pc:sldMkLst>
          <pc:docMk/>
          <pc:sldMk cId="2319849036" sldId="381"/>
        </pc:sldMkLst>
      </pc:sldChg>
      <pc:sldChg chg="del">
        <pc:chgData name="Emma Finnamore" userId="S::emma@revolve.media::311cbe9c-4ce9-4b6e-a490-db7c062ec52a" providerId="AD" clId="Web-{EC449B12-3AFD-ADB9-51BA-1BD15A1B815D}" dt="2024-02-29T13:29:59.249" v="8"/>
        <pc:sldMkLst>
          <pc:docMk/>
          <pc:sldMk cId="3148587558" sldId="382"/>
        </pc:sldMkLst>
      </pc:sldChg>
      <pc:sldChg chg="del">
        <pc:chgData name="Emma Finnamore" userId="S::emma@revolve.media::311cbe9c-4ce9-4b6e-a490-db7c062ec52a" providerId="AD" clId="Web-{EC449B12-3AFD-ADB9-51BA-1BD15A1B815D}" dt="2024-02-29T13:29:59.249" v="9"/>
        <pc:sldMkLst>
          <pc:docMk/>
          <pc:sldMk cId="2007498676" sldId="383"/>
        </pc:sldMkLst>
      </pc:sldChg>
      <pc:sldChg chg="del">
        <pc:chgData name="Emma Finnamore" userId="S::emma@revolve.media::311cbe9c-4ce9-4b6e-a490-db7c062ec52a" providerId="AD" clId="Web-{EC449B12-3AFD-ADB9-51BA-1BD15A1B815D}" dt="2024-02-29T13:29:59.265" v="10"/>
        <pc:sldMkLst>
          <pc:docMk/>
          <pc:sldMk cId="4268304866" sldId="384"/>
        </pc:sldMkLst>
      </pc:sldChg>
      <pc:sldChg chg="del">
        <pc:chgData name="Emma Finnamore" userId="S::emma@revolve.media::311cbe9c-4ce9-4b6e-a490-db7c062ec52a" providerId="AD" clId="Web-{EC449B12-3AFD-ADB9-51BA-1BD15A1B815D}" dt="2024-02-29T13:29:59.265" v="11"/>
        <pc:sldMkLst>
          <pc:docMk/>
          <pc:sldMk cId="321713088" sldId="385"/>
        </pc:sldMkLst>
      </pc:sldChg>
      <pc:sldChg chg="del">
        <pc:chgData name="Emma Finnamore" userId="S::emma@revolve.media::311cbe9c-4ce9-4b6e-a490-db7c062ec52a" providerId="AD" clId="Web-{EC449B12-3AFD-ADB9-51BA-1BD15A1B815D}" dt="2024-02-29T13:29:59.265" v="12"/>
        <pc:sldMkLst>
          <pc:docMk/>
          <pc:sldMk cId="1240817932" sldId="386"/>
        </pc:sldMkLst>
      </pc:sldChg>
      <pc:sldChg chg="add">
        <pc:chgData name="Emma Finnamore" userId="S::emma@revolve.media::311cbe9c-4ce9-4b6e-a490-db7c062ec52a" providerId="AD" clId="Web-{EC449B12-3AFD-ADB9-51BA-1BD15A1B815D}" dt="2024-02-29T13:29:33.483" v="0"/>
        <pc:sldMkLst>
          <pc:docMk/>
          <pc:sldMk cId="3294387009" sldId="468"/>
        </pc:sldMkLst>
      </pc:sldChg>
      <pc:sldChg chg="add">
        <pc:chgData name="Emma Finnamore" userId="S::emma@revolve.media::311cbe9c-4ce9-4b6e-a490-db7c062ec52a" providerId="AD" clId="Web-{EC449B12-3AFD-ADB9-51BA-1BD15A1B815D}" dt="2024-02-29T13:29:33.561" v="1"/>
        <pc:sldMkLst>
          <pc:docMk/>
          <pc:sldMk cId="2608673955" sldId="469"/>
        </pc:sldMkLst>
      </pc:sldChg>
      <pc:sldChg chg="add">
        <pc:chgData name="Emma Finnamore" userId="S::emma@revolve.media::311cbe9c-4ce9-4b6e-a490-db7c062ec52a" providerId="AD" clId="Web-{EC449B12-3AFD-ADB9-51BA-1BD15A1B815D}" dt="2024-02-29T13:29:33.655" v="2"/>
        <pc:sldMkLst>
          <pc:docMk/>
          <pc:sldMk cId="3407143231" sldId="470"/>
        </pc:sldMkLst>
      </pc:sldChg>
      <pc:sldChg chg="add">
        <pc:chgData name="Emma Finnamore" userId="S::emma@revolve.media::311cbe9c-4ce9-4b6e-a490-db7c062ec52a" providerId="AD" clId="Web-{EC449B12-3AFD-ADB9-51BA-1BD15A1B815D}" dt="2024-02-29T13:29:34.139" v="3"/>
        <pc:sldMkLst>
          <pc:docMk/>
          <pc:sldMk cId="4100743228" sldId="471"/>
        </pc:sldMkLst>
      </pc:sldChg>
      <pc:sldChg chg="add">
        <pc:chgData name="Emma Finnamore" userId="S::emma@revolve.media::311cbe9c-4ce9-4b6e-a490-db7c062ec52a" providerId="AD" clId="Web-{EC449B12-3AFD-ADB9-51BA-1BD15A1B815D}" dt="2024-02-29T13:29:34.217" v="4"/>
        <pc:sldMkLst>
          <pc:docMk/>
          <pc:sldMk cId="1048881926" sldId="472"/>
        </pc:sldMkLst>
      </pc:sldChg>
      <pc:sldChg chg="add">
        <pc:chgData name="Emma Finnamore" userId="S::emma@revolve.media::311cbe9c-4ce9-4b6e-a490-db7c062ec52a" providerId="AD" clId="Web-{EC449B12-3AFD-ADB9-51BA-1BD15A1B815D}" dt="2024-02-29T13:29:34.405" v="5"/>
        <pc:sldMkLst>
          <pc:docMk/>
          <pc:sldMk cId="1007930570" sldId="473"/>
        </pc:sldMkLst>
      </pc:sldChg>
      <pc:sldChg chg="add addCm">
        <pc:chgData name="Emma Finnamore" userId="S::emma@revolve.media::311cbe9c-4ce9-4b6e-a490-db7c062ec52a" providerId="AD" clId="Web-{EC449B12-3AFD-ADB9-51BA-1BD15A1B815D}" dt="2024-02-29T13:30:10.843" v="13"/>
        <pc:sldMkLst>
          <pc:docMk/>
          <pc:sldMk cId="926139223" sldId="474"/>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EC449B12-3AFD-ADB9-51BA-1BD15A1B815D}" dt="2024-02-29T13:30:10.843" v="13"/>
              <pc2:cmMkLst xmlns:pc2="http://schemas.microsoft.com/office/powerpoint/2019/9/main/command">
                <pc:docMk/>
                <pc:sldMk cId="926139223" sldId="474"/>
                <pc2:cmMk id="{AFBEC793-4CC2-4152-8161-EEF7657BA788}"/>
              </pc2:cmMkLst>
            </pc226:cmChg>
          </p:ext>
        </pc:extLst>
      </pc:sldChg>
    </pc:docChg>
  </pc:docChgLst>
  <pc:docChgLst>
    <pc:chgData name="Emma Finnamore" userId="S::emma@revolve.media::311cbe9c-4ce9-4b6e-a490-db7c062ec52a" providerId="AD" clId="Web-{75E5FE95-038C-28F8-C23C-58F27310C41A}"/>
    <pc:docChg chg="addSld delSld">
      <pc:chgData name="Emma Finnamore" userId="S::emma@revolve.media::311cbe9c-4ce9-4b6e-a490-db7c062ec52a" providerId="AD" clId="Web-{75E5FE95-038C-28F8-C23C-58F27310C41A}" dt="2024-03-06T16:34:57.569" v="21"/>
      <pc:docMkLst>
        <pc:docMk/>
      </pc:docMkLst>
      <pc:sldChg chg="add del">
        <pc:chgData name="Emma Finnamore" userId="S::emma@revolve.media::311cbe9c-4ce9-4b6e-a490-db7c062ec52a" providerId="AD" clId="Web-{75E5FE95-038C-28F8-C23C-58F27310C41A}" dt="2024-03-06T16:34:57.569" v="21"/>
        <pc:sldMkLst>
          <pc:docMk/>
          <pc:sldMk cId="3607140488" sldId="558"/>
        </pc:sldMkLst>
      </pc:sldChg>
      <pc:sldChg chg="add del">
        <pc:chgData name="Emma Finnamore" userId="S::emma@revolve.media::311cbe9c-4ce9-4b6e-a490-db7c062ec52a" providerId="AD" clId="Web-{75E5FE95-038C-28F8-C23C-58F27310C41A}" dt="2024-03-06T16:34:57.569" v="20"/>
        <pc:sldMkLst>
          <pc:docMk/>
          <pc:sldMk cId="1169747022" sldId="559"/>
        </pc:sldMkLst>
      </pc:sldChg>
      <pc:sldChg chg="add del">
        <pc:chgData name="Emma Finnamore" userId="S::emma@revolve.media::311cbe9c-4ce9-4b6e-a490-db7c062ec52a" providerId="AD" clId="Web-{75E5FE95-038C-28F8-C23C-58F27310C41A}" dt="2024-03-06T16:34:57.569" v="19"/>
        <pc:sldMkLst>
          <pc:docMk/>
          <pc:sldMk cId="3067377822" sldId="560"/>
        </pc:sldMkLst>
      </pc:sldChg>
      <pc:sldChg chg="add del">
        <pc:chgData name="Emma Finnamore" userId="S::emma@revolve.media::311cbe9c-4ce9-4b6e-a490-db7c062ec52a" providerId="AD" clId="Web-{75E5FE95-038C-28F8-C23C-58F27310C41A}" dt="2024-03-06T16:34:57.554" v="18"/>
        <pc:sldMkLst>
          <pc:docMk/>
          <pc:sldMk cId="3238953045" sldId="561"/>
        </pc:sldMkLst>
      </pc:sldChg>
      <pc:sldChg chg="add del">
        <pc:chgData name="Emma Finnamore" userId="S::emma@revolve.media::311cbe9c-4ce9-4b6e-a490-db7c062ec52a" providerId="AD" clId="Web-{75E5FE95-038C-28F8-C23C-58F27310C41A}" dt="2024-03-06T16:34:57.554" v="17"/>
        <pc:sldMkLst>
          <pc:docMk/>
          <pc:sldMk cId="191631396" sldId="562"/>
        </pc:sldMkLst>
      </pc:sldChg>
      <pc:sldChg chg="add del">
        <pc:chgData name="Emma Finnamore" userId="S::emma@revolve.media::311cbe9c-4ce9-4b6e-a490-db7c062ec52a" providerId="AD" clId="Web-{75E5FE95-038C-28F8-C23C-58F27310C41A}" dt="2024-03-06T16:34:57.554" v="16"/>
        <pc:sldMkLst>
          <pc:docMk/>
          <pc:sldMk cId="3095614500" sldId="563"/>
        </pc:sldMkLst>
      </pc:sldChg>
      <pc:sldChg chg="add del">
        <pc:chgData name="Emma Finnamore" userId="S::emma@revolve.media::311cbe9c-4ce9-4b6e-a490-db7c062ec52a" providerId="AD" clId="Web-{75E5FE95-038C-28F8-C23C-58F27310C41A}" dt="2024-03-06T16:34:57.538" v="15"/>
        <pc:sldMkLst>
          <pc:docMk/>
          <pc:sldMk cId="1676485569" sldId="564"/>
        </pc:sldMkLst>
      </pc:sldChg>
      <pc:sldChg chg="add del">
        <pc:chgData name="Emma Finnamore" userId="S::emma@revolve.media::311cbe9c-4ce9-4b6e-a490-db7c062ec52a" providerId="AD" clId="Web-{75E5FE95-038C-28F8-C23C-58F27310C41A}" dt="2024-03-06T16:34:57.538" v="14"/>
        <pc:sldMkLst>
          <pc:docMk/>
          <pc:sldMk cId="3108347101" sldId="565"/>
        </pc:sldMkLst>
      </pc:sldChg>
      <pc:sldChg chg="add del">
        <pc:chgData name="Emma Finnamore" userId="S::emma@revolve.media::311cbe9c-4ce9-4b6e-a490-db7c062ec52a" providerId="AD" clId="Web-{75E5FE95-038C-28F8-C23C-58F27310C41A}" dt="2024-03-06T16:34:57.538" v="13"/>
        <pc:sldMkLst>
          <pc:docMk/>
          <pc:sldMk cId="3769533350" sldId="566"/>
        </pc:sldMkLst>
      </pc:sldChg>
      <pc:sldChg chg="add del">
        <pc:chgData name="Emma Finnamore" userId="S::emma@revolve.media::311cbe9c-4ce9-4b6e-a490-db7c062ec52a" providerId="AD" clId="Web-{75E5FE95-038C-28F8-C23C-58F27310C41A}" dt="2024-03-06T16:34:57.538" v="12"/>
        <pc:sldMkLst>
          <pc:docMk/>
          <pc:sldMk cId="2851518014" sldId="567"/>
        </pc:sldMkLst>
      </pc:sldChg>
      <pc:sldChg chg="add del">
        <pc:chgData name="Emma Finnamore" userId="S::emma@revolve.media::311cbe9c-4ce9-4b6e-a490-db7c062ec52a" providerId="AD" clId="Web-{75E5FE95-038C-28F8-C23C-58F27310C41A}" dt="2024-03-06T16:34:57.538" v="11"/>
        <pc:sldMkLst>
          <pc:docMk/>
          <pc:sldMk cId="1106534773" sldId="568"/>
        </pc:sldMkLst>
      </pc:sldChg>
      <pc:sldMasterChg chg="addSldLayout delSldLayout">
        <pc:chgData name="Emma Finnamore" userId="S::emma@revolve.media::311cbe9c-4ce9-4b6e-a490-db7c062ec52a" providerId="AD" clId="Web-{75E5FE95-038C-28F8-C23C-58F27310C41A}" dt="2024-03-06T16:34:57.538" v="14"/>
        <pc:sldMasterMkLst>
          <pc:docMk/>
          <pc:sldMasterMk cId="3248150566" sldId="2147483715"/>
        </pc:sldMasterMkLst>
        <pc:sldLayoutChg chg="add del replId">
          <pc:chgData name="Emma Finnamore" userId="S::emma@revolve.media::311cbe9c-4ce9-4b6e-a490-db7c062ec52a" providerId="AD" clId="Web-{75E5FE95-038C-28F8-C23C-58F27310C41A}" dt="2024-03-06T16:34:57.538" v="14"/>
          <pc:sldLayoutMkLst>
            <pc:docMk/>
            <pc:sldMasterMk cId="3248150566" sldId="2147483715"/>
            <pc:sldLayoutMk cId="2482871899" sldId="2147483882"/>
          </pc:sldLayoutMkLst>
        </pc:sldLayoutChg>
      </pc:sldMasterChg>
    </pc:docChg>
  </pc:docChgLst>
  <pc:docChgLst>
    <pc:chgData name="Emma Finnamore" userId="S::emma@revolve.media::311cbe9c-4ce9-4b6e-a490-db7c062ec52a" providerId="AD" clId="Web-{272D11AE-454F-82C1-D72E-34452DCFFD68}"/>
    <pc:docChg chg="addSld modSld">
      <pc:chgData name="Emma Finnamore" userId="S::emma@revolve.media::311cbe9c-4ce9-4b6e-a490-db7c062ec52a" providerId="AD" clId="Web-{272D11AE-454F-82C1-D72E-34452DCFFD68}" dt="2024-02-28T15:25:30.623" v="77" actId="20577"/>
      <pc:docMkLst>
        <pc:docMk/>
      </pc:docMkLst>
      <pc:sldChg chg="addSp delSp modSp">
        <pc:chgData name="Emma Finnamore" userId="S::emma@revolve.media::311cbe9c-4ce9-4b6e-a490-db7c062ec52a" providerId="AD" clId="Web-{272D11AE-454F-82C1-D72E-34452DCFFD68}" dt="2024-02-28T14:04:06.570" v="25" actId="1076"/>
        <pc:sldMkLst>
          <pc:docMk/>
          <pc:sldMk cId="1458318984" sldId="269"/>
        </pc:sldMkLst>
        <pc:spChg chg="mod">
          <ac:chgData name="Emma Finnamore" userId="S::emma@revolve.media::311cbe9c-4ce9-4b6e-a490-db7c062ec52a" providerId="AD" clId="Web-{272D11AE-454F-82C1-D72E-34452DCFFD68}" dt="2024-02-28T14:03:42.600" v="21" actId="14100"/>
          <ac:spMkLst>
            <pc:docMk/>
            <pc:sldMk cId="1458318984" sldId="269"/>
            <ac:spMk id="7" creationId="{DC7AF180-34F5-304A-8940-636CB991E7BE}"/>
          </ac:spMkLst>
        </pc:spChg>
        <pc:picChg chg="add del mod">
          <ac:chgData name="Emma Finnamore" userId="S::emma@revolve.media::311cbe9c-4ce9-4b6e-a490-db7c062ec52a" providerId="AD" clId="Web-{272D11AE-454F-82C1-D72E-34452DCFFD68}" dt="2024-02-28T14:03:44.163" v="22"/>
          <ac:picMkLst>
            <pc:docMk/>
            <pc:sldMk cId="1458318984" sldId="269"/>
            <ac:picMk id="2" creationId="{4EAC48D8-0878-7482-8ECB-D53814F37370}"/>
          </ac:picMkLst>
        </pc:picChg>
        <pc:picChg chg="add mod">
          <ac:chgData name="Emma Finnamore" userId="S::emma@revolve.media::311cbe9c-4ce9-4b6e-a490-db7c062ec52a" providerId="AD" clId="Web-{272D11AE-454F-82C1-D72E-34452DCFFD68}" dt="2024-02-28T14:04:06.570" v="25" actId="1076"/>
          <ac:picMkLst>
            <pc:docMk/>
            <pc:sldMk cId="1458318984" sldId="269"/>
            <ac:picMk id="3" creationId="{9A7B85A1-E216-F24D-546F-235745D5EE6C}"/>
          </ac:picMkLst>
        </pc:picChg>
      </pc:sldChg>
      <pc:sldChg chg="modSp">
        <pc:chgData name="Emma Finnamore" userId="S::emma@revolve.media::311cbe9c-4ce9-4b6e-a490-db7c062ec52a" providerId="AD" clId="Web-{272D11AE-454F-82C1-D72E-34452DCFFD68}" dt="2024-02-28T15:22:43.304" v="69" actId="20577"/>
        <pc:sldMkLst>
          <pc:docMk/>
          <pc:sldMk cId="132315886" sldId="351"/>
        </pc:sldMkLst>
        <pc:spChg chg="mod">
          <ac:chgData name="Emma Finnamore" userId="S::emma@revolve.media::311cbe9c-4ce9-4b6e-a490-db7c062ec52a" providerId="AD" clId="Web-{272D11AE-454F-82C1-D72E-34452DCFFD68}" dt="2024-02-28T15:22:43.304" v="69" actId="20577"/>
          <ac:spMkLst>
            <pc:docMk/>
            <pc:sldMk cId="132315886" sldId="351"/>
            <ac:spMk id="3" creationId="{B60F4D64-4B29-F898-069A-447BAB815882}"/>
          </ac:spMkLst>
        </pc:spChg>
      </pc:sldChg>
      <pc:sldChg chg="addSp modSp">
        <pc:chgData name="Emma Finnamore" userId="S::emma@revolve.media::311cbe9c-4ce9-4b6e-a490-db7c062ec52a" providerId="AD" clId="Web-{272D11AE-454F-82C1-D72E-34452DCFFD68}" dt="2024-02-27T15:36:50.902" v="2" actId="1076"/>
        <pc:sldMkLst>
          <pc:docMk/>
          <pc:sldMk cId="2650150002" sldId="455"/>
        </pc:sldMkLst>
        <pc:picChg chg="add mod">
          <ac:chgData name="Emma Finnamore" userId="S::emma@revolve.media::311cbe9c-4ce9-4b6e-a490-db7c062ec52a" providerId="AD" clId="Web-{272D11AE-454F-82C1-D72E-34452DCFFD68}" dt="2024-02-27T15:36:50.902" v="2" actId="1076"/>
          <ac:picMkLst>
            <pc:docMk/>
            <pc:sldMk cId="2650150002" sldId="455"/>
            <ac:picMk id="4" creationId="{B7B6DE26-75D9-1742-A10B-EB4D1873D844}"/>
          </ac:picMkLst>
        </pc:picChg>
      </pc:sldChg>
      <pc:sldChg chg="modSp">
        <pc:chgData name="Emma Finnamore" userId="S::emma@revolve.media::311cbe9c-4ce9-4b6e-a490-db7c062ec52a" providerId="AD" clId="Web-{272D11AE-454F-82C1-D72E-34452DCFFD68}" dt="2024-02-28T15:25:30.623" v="77" actId="20577"/>
        <pc:sldMkLst>
          <pc:docMk/>
          <pc:sldMk cId="3628699883" sldId="458"/>
        </pc:sldMkLst>
        <pc:spChg chg="mod">
          <ac:chgData name="Emma Finnamore" userId="S::emma@revolve.media::311cbe9c-4ce9-4b6e-a490-db7c062ec52a" providerId="AD" clId="Web-{272D11AE-454F-82C1-D72E-34452DCFFD68}" dt="2024-02-28T15:25:30.623" v="77" actId="20577"/>
          <ac:spMkLst>
            <pc:docMk/>
            <pc:sldMk cId="3628699883" sldId="458"/>
            <ac:spMk id="3" creationId="{34BDE75F-4EBC-1B86-6E7C-1C8F33A08CB0}"/>
          </ac:spMkLst>
        </pc:spChg>
      </pc:sldChg>
      <pc:sldChg chg="modSp">
        <pc:chgData name="Emma Finnamore" userId="S::emma@revolve.media::311cbe9c-4ce9-4b6e-a490-db7c062ec52a" providerId="AD" clId="Web-{272D11AE-454F-82C1-D72E-34452DCFFD68}" dt="2024-02-28T07:43:54.734" v="16" actId="20577"/>
        <pc:sldMkLst>
          <pc:docMk/>
          <pc:sldMk cId="3351753067" sldId="459"/>
        </pc:sldMkLst>
        <pc:spChg chg="mod">
          <ac:chgData name="Emma Finnamore" userId="S::emma@revolve.media::311cbe9c-4ce9-4b6e-a490-db7c062ec52a" providerId="AD" clId="Web-{272D11AE-454F-82C1-D72E-34452DCFFD68}" dt="2024-02-28T07:43:54.734" v="16" actId="20577"/>
          <ac:spMkLst>
            <pc:docMk/>
            <pc:sldMk cId="3351753067" sldId="459"/>
            <ac:spMk id="3" creationId="{1D06CEBF-AB43-6D91-68E5-DCCA6C4C7682}"/>
          </ac:spMkLst>
        </pc:spChg>
      </pc:sldChg>
      <pc:sldChg chg="add">
        <pc:chgData name="Emma Finnamore" userId="S::emma@revolve.media::311cbe9c-4ce9-4b6e-a490-db7c062ec52a" providerId="AD" clId="Web-{272D11AE-454F-82C1-D72E-34452DCFFD68}" dt="2024-02-27T15:59:11.479" v="3"/>
        <pc:sldMkLst>
          <pc:docMk/>
          <pc:sldMk cId="2164749139" sldId="460"/>
        </pc:sldMkLst>
      </pc:sldChg>
      <pc:sldChg chg="add">
        <pc:chgData name="Emma Finnamore" userId="S::emma@revolve.media::311cbe9c-4ce9-4b6e-a490-db7c062ec52a" providerId="AD" clId="Web-{272D11AE-454F-82C1-D72E-34452DCFFD68}" dt="2024-02-27T15:59:11.963" v="4"/>
        <pc:sldMkLst>
          <pc:docMk/>
          <pc:sldMk cId="95909953" sldId="461"/>
        </pc:sldMkLst>
      </pc:sldChg>
      <pc:sldChg chg="add">
        <pc:chgData name="Emma Finnamore" userId="S::emma@revolve.media::311cbe9c-4ce9-4b6e-a490-db7c062ec52a" providerId="AD" clId="Web-{272D11AE-454F-82C1-D72E-34452DCFFD68}" dt="2024-02-27T15:59:12.307" v="5"/>
        <pc:sldMkLst>
          <pc:docMk/>
          <pc:sldMk cId="2690292199" sldId="462"/>
        </pc:sldMkLst>
      </pc:sldChg>
      <pc:sldChg chg="add">
        <pc:chgData name="Emma Finnamore" userId="S::emma@revolve.media::311cbe9c-4ce9-4b6e-a490-db7c062ec52a" providerId="AD" clId="Web-{272D11AE-454F-82C1-D72E-34452DCFFD68}" dt="2024-02-27T15:59:12.526" v="6"/>
        <pc:sldMkLst>
          <pc:docMk/>
          <pc:sldMk cId="2439255611" sldId="463"/>
        </pc:sldMkLst>
      </pc:sldChg>
      <pc:sldChg chg="add">
        <pc:chgData name="Emma Finnamore" userId="S::emma@revolve.media::311cbe9c-4ce9-4b6e-a490-db7c062ec52a" providerId="AD" clId="Web-{272D11AE-454F-82C1-D72E-34452DCFFD68}" dt="2024-02-27T15:59:13.135" v="7"/>
        <pc:sldMkLst>
          <pc:docMk/>
          <pc:sldMk cId="352830204" sldId="464"/>
        </pc:sldMkLst>
      </pc:sldChg>
      <pc:sldChg chg="add">
        <pc:chgData name="Emma Finnamore" userId="S::emma@revolve.media::311cbe9c-4ce9-4b6e-a490-db7c062ec52a" providerId="AD" clId="Web-{272D11AE-454F-82C1-D72E-34452DCFFD68}" dt="2024-02-27T15:59:13.260" v="8"/>
        <pc:sldMkLst>
          <pc:docMk/>
          <pc:sldMk cId="58858030" sldId="465"/>
        </pc:sldMkLst>
      </pc:sldChg>
      <pc:sldChg chg="add">
        <pc:chgData name="Emma Finnamore" userId="S::emma@revolve.media::311cbe9c-4ce9-4b6e-a490-db7c062ec52a" providerId="AD" clId="Web-{272D11AE-454F-82C1-D72E-34452DCFFD68}" dt="2024-02-27T15:59:13.323" v="9"/>
        <pc:sldMkLst>
          <pc:docMk/>
          <pc:sldMk cId="4063167734" sldId="466"/>
        </pc:sldMkLst>
      </pc:sldChg>
    </pc:docChg>
  </pc:docChgLst>
  <pc:docChgLst>
    <pc:chgData name="Emma Finnamore" userId="S::emma@revolve.media::311cbe9c-4ce9-4b6e-a490-db7c062ec52a" providerId="AD" clId="Web-{4BCEF632-56A9-BD95-4C93-BF90C53DBB55}"/>
    <pc:docChg chg="addSld delSld modSld">
      <pc:chgData name="Emma Finnamore" userId="S::emma@revolve.media::311cbe9c-4ce9-4b6e-a490-db7c062ec52a" providerId="AD" clId="Web-{4BCEF632-56A9-BD95-4C93-BF90C53DBB55}" dt="2024-03-06T12:53:38.791" v="41"/>
      <pc:docMkLst>
        <pc:docMk/>
      </pc:docMkLst>
      <pc:sldChg chg="del">
        <pc:chgData name="Emma Finnamore" userId="S::emma@revolve.media::311cbe9c-4ce9-4b6e-a490-db7c062ec52a" providerId="AD" clId="Web-{4BCEF632-56A9-BD95-4C93-BF90C53DBB55}" dt="2024-03-06T08:16:03.171" v="11"/>
        <pc:sldMkLst>
          <pc:docMk/>
          <pc:sldMk cId="611243896" sldId="454"/>
        </pc:sldMkLst>
      </pc:sldChg>
      <pc:sldChg chg="del">
        <pc:chgData name="Emma Finnamore" userId="S::emma@revolve.media::311cbe9c-4ce9-4b6e-a490-db7c062ec52a" providerId="AD" clId="Web-{4BCEF632-56A9-BD95-4C93-BF90C53DBB55}" dt="2024-03-06T08:48:49.165" v="29"/>
        <pc:sldMkLst>
          <pc:docMk/>
          <pc:sldMk cId="3347720369" sldId="475"/>
        </pc:sldMkLst>
      </pc:sldChg>
      <pc:sldChg chg="del">
        <pc:chgData name="Emma Finnamore" userId="S::emma@revolve.media::311cbe9c-4ce9-4b6e-a490-db7c062ec52a" providerId="AD" clId="Web-{4BCEF632-56A9-BD95-4C93-BF90C53DBB55}" dt="2024-03-06T08:48:57.915" v="34"/>
        <pc:sldMkLst>
          <pc:docMk/>
          <pc:sldMk cId="44729392" sldId="476"/>
        </pc:sldMkLst>
      </pc:sldChg>
      <pc:sldChg chg="del">
        <pc:chgData name="Emma Finnamore" userId="S::emma@revolve.media::311cbe9c-4ce9-4b6e-a490-db7c062ec52a" providerId="AD" clId="Web-{4BCEF632-56A9-BD95-4C93-BF90C53DBB55}" dt="2024-03-06T08:48:57.915" v="33"/>
        <pc:sldMkLst>
          <pc:docMk/>
          <pc:sldMk cId="2486061262" sldId="477"/>
        </pc:sldMkLst>
      </pc:sldChg>
      <pc:sldChg chg="del">
        <pc:chgData name="Emma Finnamore" userId="S::emma@revolve.media::311cbe9c-4ce9-4b6e-a490-db7c062ec52a" providerId="AD" clId="Web-{4BCEF632-56A9-BD95-4C93-BF90C53DBB55}" dt="2024-03-06T08:48:57.915" v="32"/>
        <pc:sldMkLst>
          <pc:docMk/>
          <pc:sldMk cId="1927671028" sldId="478"/>
        </pc:sldMkLst>
      </pc:sldChg>
      <pc:sldChg chg="del">
        <pc:chgData name="Emma Finnamore" userId="S::emma@revolve.media::311cbe9c-4ce9-4b6e-a490-db7c062ec52a" providerId="AD" clId="Web-{4BCEF632-56A9-BD95-4C93-BF90C53DBB55}" dt="2024-03-06T08:48:57.915" v="31"/>
        <pc:sldMkLst>
          <pc:docMk/>
          <pc:sldMk cId="2519651912" sldId="479"/>
        </pc:sldMkLst>
      </pc:sldChg>
      <pc:sldChg chg="del">
        <pc:chgData name="Emma Finnamore" userId="S::emma@revolve.media::311cbe9c-4ce9-4b6e-a490-db7c062ec52a" providerId="AD" clId="Web-{4BCEF632-56A9-BD95-4C93-BF90C53DBB55}" dt="2024-03-06T08:48:57.900" v="30"/>
        <pc:sldMkLst>
          <pc:docMk/>
          <pc:sldMk cId="3893592703" sldId="480"/>
        </pc:sldMkLst>
      </pc:sldChg>
      <pc:sldChg chg="add">
        <pc:chgData name="Emma Finnamore" userId="S::emma@revolve.media::311cbe9c-4ce9-4b6e-a490-db7c062ec52a" providerId="AD" clId="Web-{4BCEF632-56A9-BD95-4C93-BF90C53DBB55}" dt="2024-03-06T08:15:26.591" v="0"/>
        <pc:sldMkLst>
          <pc:docMk/>
          <pc:sldMk cId="1015602836" sldId="523"/>
        </pc:sldMkLst>
      </pc:sldChg>
      <pc:sldChg chg="add">
        <pc:chgData name="Emma Finnamore" userId="S::emma@revolve.media::311cbe9c-4ce9-4b6e-a490-db7c062ec52a" providerId="AD" clId="Web-{4BCEF632-56A9-BD95-4C93-BF90C53DBB55}" dt="2024-03-06T08:15:26.672" v="1"/>
        <pc:sldMkLst>
          <pc:docMk/>
          <pc:sldMk cId="2553381468" sldId="524"/>
        </pc:sldMkLst>
      </pc:sldChg>
      <pc:sldChg chg="add">
        <pc:chgData name="Emma Finnamore" userId="S::emma@revolve.media::311cbe9c-4ce9-4b6e-a490-db7c062ec52a" providerId="AD" clId="Web-{4BCEF632-56A9-BD95-4C93-BF90C53DBB55}" dt="2024-03-06T08:15:26.810" v="2"/>
        <pc:sldMkLst>
          <pc:docMk/>
          <pc:sldMk cId="2942948932" sldId="525"/>
        </pc:sldMkLst>
      </pc:sldChg>
      <pc:sldChg chg="add">
        <pc:chgData name="Emma Finnamore" userId="S::emma@revolve.media::311cbe9c-4ce9-4b6e-a490-db7c062ec52a" providerId="AD" clId="Web-{4BCEF632-56A9-BD95-4C93-BF90C53DBB55}" dt="2024-03-06T08:15:26.935" v="3"/>
        <pc:sldMkLst>
          <pc:docMk/>
          <pc:sldMk cId="2014176027" sldId="526"/>
        </pc:sldMkLst>
      </pc:sldChg>
      <pc:sldChg chg="add">
        <pc:chgData name="Emma Finnamore" userId="S::emma@revolve.media::311cbe9c-4ce9-4b6e-a490-db7c062ec52a" providerId="AD" clId="Web-{4BCEF632-56A9-BD95-4C93-BF90C53DBB55}" dt="2024-03-06T08:15:27.044" v="4"/>
        <pc:sldMkLst>
          <pc:docMk/>
          <pc:sldMk cId="534160339" sldId="527"/>
        </pc:sldMkLst>
      </pc:sldChg>
      <pc:sldChg chg="add">
        <pc:chgData name="Emma Finnamore" userId="S::emma@revolve.media::311cbe9c-4ce9-4b6e-a490-db7c062ec52a" providerId="AD" clId="Web-{4BCEF632-56A9-BD95-4C93-BF90C53DBB55}" dt="2024-03-06T08:15:27.153" v="5"/>
        <pc:sldMkLst>
          <pc:docMk/>
          <pc:sldMk cId="728576174" sldId="528"/>
        </pc:sldMkLst>
      </pc:sldChg>
      <pc:sldChg chg="add">
        <pc:chgData name="Emma Finnamore" userId="S::emma@revolve.media::311cbe9c-4ce9-4b6e-a490-db7c062ec52a" providerId="AD" clId="Web-{4BCEF632-56A9-BD95-4C93-BF90C53DBB55}" dt="2024-03-06T08:15:27.263" v="6"/>
        <pc:sldMkLst>
          <pc:docMk/>
          <pc:sldMk cId="2642031115" sldId="529"/>
        </pc:sldMkLst>
      </pc:sldChg>
      <pc:sldChg chg="add">
        <pc:chgData name="Emma Finnamore" userId="S::emma@revolve.media::311cbe9c-4ce9-4b6e-a490-db7c062ec52a" providerId="AD" clId="Web-{4BCEF632-56A9-BD95-4C93-BF90C53DBB55}" dt="2024-03-06T08:15:27.435" v="7"/>
        <pc:sldMkLst>
          <pc:docMk/>
          <pc:sldMk cId="1975531924" sldId="530"/>
        </pc:sldMkLst>
      </pc:sldChg>
      <pc:sldChg chg="add">
        <pc:chgData name="Emma Finnamore" userId="S::emma@revolve.media::311cbe9c-4ce9-4b6e-a490-db7c062ec52a" providerId="AD" clId="Web-{4BCEF632-56A9-BD95-4C93-BF90C53DBB55}" dt="2024-03-06T08:15:27.544" v="8"/>
        <pc:sldMkLst>
          <pc:docMk/>
          <pc:sldMk cId="3786763412" sldId="531"/>
        </pc:sldMkLst>
      </pc:sldChg>
      <pc:sldChg chg="add">
        <pc:chgData name="Emma Finnamore" userId="S::emma@revolve.media::311cbe9c-4ce9-4b6e-a490-db7c062ec52a" providerId="AD" clId="Web-{4BCEF632-56A9-BD95-4C93-BF90C53DBB55}" dt="2024-03-06T08:15:27.685" v="9"/>
        <pc:sldMkLst>
          <pc:docMk/>
          <pc:sldMk cId="4160497071" sldId="532"/>
        </pc:sldMkLst>
      </pc:sldChg>
      <pc:sldChg chg="modSp add">
        <pc:chgData name="Emma Finnamore" userId="S::emma@revolve.media::311cbe9c-4ce9-4b6e-a490-db7c062ec52a" providerId="AD" clId="Web-{4BCEF632-56A9-BD95-4C93-BF90C53DBB55}" dt="2024-03-06T08:16:26.453" v="22" actId="20577"/>
        <pc:sldMkLst>
          <pc:docMk/>
          <pc:sldMk cId="1467867856" sldId="533"/>
        </pc:sldMkLst>
        <pc:spChg chg="mod">
          <ac:chgData name="Emma Finnamore" userId="S::emma@revolve.media::311cbe9c-4ce9-4b6e-a490-db7c062ec52a" providerId="AD" clId="Web-{4BCEF632-56A9-BD95-4C93-BF90C53DBB55}" dt="2024-03-06T08:16:26.453" v="22" actId="20577"/>
          <ac:spMkLst>
            <pc:docMk/>
            <pc:sldMk cId="1467867856" sldId="533"/>
            <ac:spMk id="3" creationId="{1878DCB7-FFBB-CD49-9FFE-CBE817E915B6}"/>
          </ac:spMkLst>
        </pc:spChg>
      </pc:sldChg>
      <pc:sldChg chg="add">
        <pc:chgData name="Emma Finnamore" userId="S::emma@revolve.media::311cbe9c-4ce9-4b6e-a490-db7c062ec52a" providerId="AD" clId="Web-{4BCEF632-56A9-BD95-4C93-BF90C53DBB55}" dt="2024-03-06T08:48:30.508" v="23"/>
        <pc:sldMkLst>
          <pc:docMk/>
          <pc:sldMk cId="1853649713" sldId="534"/>
        </pc:sldMkLst>
      </pc:sldChg>
      <pc:sldChg chg="add">
        <pc:chgData name="Emma Finnamore" userId="S::emma@revolve.media::311cbe9c-4ce9-4b6e-a490-db7c062ec52a" providerId="AD" clId="Web-{4BCEF632-56A9-BD95-4C93-BF90C53DBB55}" dt="2024-03-06T08:48:30.758" v="24"/>
        <pc:sldMkLst>
          <pc:docMk/>
          <pc:sldMk cId="3009921040" sldId="535"/>
        </pc:sldMkLst>
      </pc:sldChg>
      <pc:sldChg chg="add">
        <pc:chgData name="Emma Finnamore" userId="S::emma@revolve.media::311cbe9c-4ce9-4b6e-a490-db7c062ec52a" providerId="AD" clId="Web-{4BCEF632-56A9-BD95-4C93-BF90C53DBB55}" dt="2024-03-06T08:48:31.290" v="25"/>
        <pc:sldMkLst>
          <pc:docMk/>
          <pc:sldMk cId="3697529445" sldId="536"/>
        </pc:sldMkLst>
      </pc:sldChg>
      <pc:sldChg chg="add">
        <pc:chgData name="Emma Finnamore" userId="S::emma@revolve.media::311cbe9c-4ce9-4b6e-a490-db7c062ec52a" providerId="AD" clId="Web-{4BCEF632-56A9-BD95-4C93-BF90C53DBB55}" dt="2024-03-06T08:48:31.461" v="26"/>
        <pc:sldMkLst>
          <pc:docMk/>
          <pc:sldMk cId="58946290" sldId="537"/>
        </pc:sldMkLst>
      </pc:sldChg>
      <pc:sldChg chg="add">
        <pc:chgData name="Emma Finnamore" userId="S::emma@revolve.media::311cbe9c-4ce9-4b6e-a490-db7c062ec52a" providerId="AD" clId="Web-{4BCEF632-56A9-BD95-4C93-BF90C53DBB55}" dt="2024-03-06T08:48:31.727" v="27"/>
        <pc:sldMkLst>
          <pc:docMk/>
          <pc:sldMk cId="1401292179" sldId="538"/>
        </pc:sldMkLst>
      </pc:sldChg>
      <pc:sldChg chg="add addCm">
        <pc:chgData name="Emma Finnamore" userId="S::emma@revolve.media::311cbe9c-4ce9-4b6e-a490-db7c062ec52a" providerId="AD" clId="Web-{4BCEF632-56A9-BD95-4C93-BF90C53DBB55}" dt="2024-03-06T08:49:06.916" v="35"/>
        <pc:sldMkLst>
          <pc:docMk/>
          <pc:sldMk cId="3901239487" sldId="539"/>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4BCEF632-56A9-BD95-4C93-BF90C53DBB55}" dt="2024-03-06T08:49:06.916" v="35"/>
              <pc2:cmMkLst xmlns:pc2="http://schemas.microsoft.com/office/powerpoint/2019/9/main/command">
                <pc:docMk/>
                <pc:sldMk cId="3901239487" sldId="539"/>
                <pc2:cmMk id="{BE550098-143C-4448-845B-74883CBB6CB0}"/>
              </pc2:cmMkLst>
            </pc226:cmChg>
          </p:ext>
        </pc:extLst>
      </pc:sldChg>
      <pc:sldChg chg="add">
        <pc:chgData name="Emma Finnamore" userId="S::emma@revolve.media::311cbe9c-4ce9-4b6e-a490-db7c062ec52a" providerId="AD" clId="Web-{4BCEF632-56A9-BD95-4C93-BF90C53DBB55}" dt="2024-03-06T12:53:36.119" v="36"/>
        <pc:sldMkLst>
          <pc:docMk/>
          <pc:sldMk cId="2858395589" sldId="540"/>
        </pc:sldMkLst>
      </pc:sldChg>
      <pc:sldChg chg="add">
        <pc:chgData name="Emma Finnamore" userId="S::emma@revolve.media::311cbe9c-4ce9-4b6e-a490-db7c062ec52a" providerId="AD" clId="Web-{4BCEF632-56A9-BD95-4C93-BF90C53DBB55}" dt="2024-03-06T12:53:36.760" v="37"/>
        <pc:sldMkLst>
          <pc:docMk/>
          <pc:sldMk cId="6873711" sldId="541"/>
        </pc:sldMkLst>
      </pc:sldChg>
      <pc:sldChg chg="add">
        <pc:chgData name="Emma Finnamore" userId="S::emma@revolve.media::311cbe9c-4ce9-4b6e-a490-db7c062ec52a" providerId="AD" clId="Web-{4BCEF632-56A9-BD95-4C93-BF90C53DBB55}" dt="2024-03-06T12:53:37.057" v="38"/>
        <pc:sldMkLst>
          <pc:docMk/>
          <pc:sldMk cId="3955450144" sldId="542"/>
        </pc:sldMkLst>
      </pc:sldChg>
      <pc:sldChg chg="add">
        <pc:chgData name="Emma Finnamore" userId="S::emma@revolve.media::311cbe9c-4ce9-4b6e-a490-db7c062ec52a" providerId="AD" clId="Web-{4BCEF632-56A9-BD95-4C93-BF90C53DBB55}" dt="2024-03-06T12:53:37.775" v="39"/>
        <pc:sldMkLst>
          <pc:docMk/>
          <pc:sldMk cId="115009894" sldId="543"/>
        </pc:sldMkLst>
      </pc:sldChg>
      <pc:sldChg chg="add">
        <pc:chgData name="Emma Finnamore" userId="S::emma@revolve.media::311cbe9c-4ce9-4b6e-a490-db7c062ec52a" providerId="AD" clId="Web-{4BCEF632-56A9-BD95-4C93-BF90C53DBB55}" dt="2024-03-06T12:53:38.682" v="40"/>
        <pc:sldMkLst>
          <pc:docMk/>
          <pc:sldMk cId="1445988807" sldId="544"/>
        </pc:sldMkLst>
      </pc:sldChg>
      <pc:sldChg chg="add">
        <pc:chgData name="Emma Finnamore" userId="S::emma@revolve.media::311cbe9c-4ce9-4b6e-a490-db7c062ec52a" providerId="AD" clId="Web-{4BCEF632-56A9-BD95-4C93-BF90C53DBB55}" dt="2024-03-06T12:53:38.791" v="41"/>
        <pc:sldMkLst>
          <pc:docMk/>
          <pc:sldMk cId="3826792305" sldId="545"/>
        </pc:sldMkLst>
      </pc:sldChg>
    </pc:docChg>
  </pc:docChgLst>
  <pc:docChgLst>
    <pc:chgData name="Emma Finnamore" userId="S::emma@revolve.media::311cbe9c-4ce9-4b6e-a490-db7c062ec52a" providerId="AD" clId="Web-{2171D382-B4C0-2E0E-4329-05ACA0AE320D}"/>
    <pc:docChg chg="mod addSld delSld modSld sldOrd">
      <pc:chgData name="Emma Finnamore" userId="S::emma@revolve.media::311cbe9c-4ce9-4b6e-a490-db7c062ec52a" providerId="AD" clId="Web-{2171D382-B4C0-2E0E-4329-05ACA0AE320D}" dt="2024-02-27T15:20:54.032" v="1108" actId="20577"/>
      <pc:docMkLst>
        <pc:docMk/>
      </pc:docMkLst>
      <pc:sldChg chg="add">
        <pc:chgData name="Emma Finnamore" userId="S::emma@revolve.media::311cbe9c-4ce9-4b6e-a490-db7c062ec52a" providerId="AD" clId="Web-{2171D382-B4C0-2E0E-4329-05ACA0AE320D}" dt="2024-02-26T12:13:38.883" v="66"/>
        <pc:sldMkLst>
          <pc:docMk/>
          <pc:sldMk cId="1489715788" sldId="262"/>
        </pc:sldMkLst>
      </pc:sldChg>
      <pc:sldChg chg="addCm modCm">
        <pc:chgData name="Emma Finnamore" userId="S::emma@revolve.media::311cbe9c-4ce9-4b6e-a490-db7c062ec52a" providerId="AD" clId="Web-{2171D382-B4C0-2E0E-4329-05ACA0AE320D}" dt="2024-02-26T12:07:05.777" v="22"/>
        <pc:sldMkLst>
          <pc:docMk/>
          <pc:sldMk cId="894318193" sldId="313"/>
        </pc:sldMkLst>
        <pc:extLst>
          <p:ext xmlns:p="http://schemas.openxmlformats.org/presentationml/2006/main" uri="{D6D511B9-2390-475A-947B-AFAB55BFBCF1}">
            <pc226:cmChg xmlns:pc226="http://schemas.microsoft.com/office/powerpoint/2022/06/main/command" chg="add mod">
              <pc226:chgData name="Emma Finnamore" userId="S::emma@revolve.media::311cbe9c-4ce9-4b6e-a490-db7c062ec52a" providerId="AD" clId="Web-{2171D382-B4C0-2E0E-4329-05ACA0AE320D}" dt="2024-02-26T12:07:05.777" v="22"/>
              <pc2:cmMkLst xmlns:pc2="http://schemas.microsoft.com/office/powerpoint/2019/9/main/command">
                <pc:docMk/>
                <pc:sldMk cId="894318193" sldId="313"/>
                <pc2:cmMk id="{2D524DCF-B51D-4726-BCA3-09EDFC364D3C}"/>
              </pc2:cmMkLst>
            </pc226:cmChg>
          </p:ext>
        </pc:extLst>
      </pc:sldChg>
      <pc:sldChg chg="del">
        <pc:chgData name="Emma Finnamore" userId="S::emma@revolve.media::311cbe9c-4ce9-4b6e-a490-db7c062ec52a" providerId="AD" clId="Web-{2171D382-B4C0-2E0E-4329-05ACA0AE320D}" dt="2024-02-26T12:24:20.107" v="142"/>
        <pc:sldMkLst>
          <pc:docMk/>
          <pc:sldMk cId="685798200" sldId="315"/>
        </pc:sldMkLst>
      </pc:sldChg>
      <pc:sldChg chg="addSp modSp">
        <pc:chgData name="Emma Finnamore" userId="S::emma@revolve.media::311cbe9c-4ce9-4b6e-a490-db7c062ec52a" providerId="AD" clId="Web-{2171D382-B4C0-2E0E-4329-05ACA0AE320D}" dt="2024-02-26T13:02:46.210" v="275" actId="14100"/>
        <pc:sldMkLst>
          <pc:docMk/>
          <pc:sldMk cId="132315886" sldId="351"/>
        </pc:sldMkLst>
        <pc:spChg chg="add mod">
          <ac:chgData name="Emma Finnamore" userId="S::emma@revolve.media::311cbe9c-4ce9-4b6e-a490-db7c062ec52a" providerId="AD" clId="Web-{2171D382-B4C0-2E0E-4329-05ACA0AE320D}" dt="2024-02-26T12:31:56.262" v="194" actId="1076"/>
          <ac:spMkLst>
            <pc:docMk/>
            <pc:sldMk cId="132315886" sldId="351"/>
            <ac:spMk id="3" creationId="{B60F4D64-4B29-F898-069A-447BAB815882}"/>
          </ac:spMkLst>
        </pc:spChg>
        <pc:picChg chg="add mod">
          <ac:chgData name="Emma Finnamore" userId="S::emma@revolve.media::311cbe9c-4ce9-4b6e-a490-db7c062ec52a" providerId="AD" clId="Web-{2171D382-B4C0-2E0E-4329-05ACA0AE320D}" dt="2024-02-26T12:30:32.978" v="150" actId="1076"/>
          <ac:picMkLst>
            <pc:docMk/>
            <pc:sldMk cId="132315886" sldId="351"/>
            <ac:picMk id="2" creationId="{F51740E1-8DF5-7922-8BEA-8539C57D68C6}"/>
          </ac:picMkLst>
        </pc:picChg>
        <pc:picChg chg="mod">
          <ac:chgData name="Emma Finnamore" userId="S::emma@revolve.media::311cbe9c-4ce9-4b6e-a490-db7c062ec52a" providerId="AD" clId="Web-{2171D382-B4C0-2E0E-4329-05ACA0AE320D}" dt="2024-02-26T13:02:46.210" v="275" actId="14100"/>
          <ac:picMkLst>
            <pc:docMk/>
            <pc:sldMk cId="132315886" sldId="351"/>
            <ac:picMk id="1026" creationId="{62083AAD-E6CF-796A-880B-04FCFD2E785B}"/>
          </ac:picMkLst>
        </pc:picChg>
      </pc:sldChg>
      <pc:sldChg chg="del">
        <pc:chgData name="Emma Finnamore" userId="S::emma@revolve.media::311cbe9c-4ce9-4b6e-a490-db7c062ec52a" providerId="AD" clId="Web-{2171D382-B4C0-2E0E-4329-05ACA0AE320D}" dt="2024-02-26T12:08:43.608" v="38"/>
        <pc:sldMkLst>
          <pc:docMk/>
          <pc:sldMk cId="1278677522" sldId="359"/>
        </pc:sldMkLst>
      </pc:sldChg>
      <pc:sldChg chg="del">
        <pc:chgData name="Emma Finnamore" userId="S::emma@revolve.media::311cbe9c-4ce9-4b6e-a490-db7c062ec52a" providerId="AD" clId="Web-{2171D382-B4C0-2E0E-4329-05ACA0AE320D}" dt="2024-02-26T12:08:43.608" v="37"/>
        <pc:sldMkLst>
          <pc:docMk/>
          <pc:sldMk cId="2094054522" sldId="360"/>
        </pc:sldMkLst>
      </pc:sldChg>
      <pc:sldChg chg="del">
        <pc:chgData name="Emma Finnamore" userId="S::emma@revolve.media::311cbe9c-4ce9-4b6e-a490-db7c062ec52a" providerId="AD" clId="Web-{2171D382-B4C0-2E0E-4329-05ACA0AE320D}" dt="2024-02-26T12:08:43.608" v="36"/>
        <pc:sldMkLst>
          <pc:docMk/>
          <pc:sldMk cId="2117970450" sldId="361"/>
        </pc:sldMkLst>
      </pc:sldChg>
      <pc:sldChg chg="del">
        <pc:chgData name="Emma Finnamore" userId="S::emma@revolve.media::311cbe9c-4ce9-4b6e-a490-db7c062ec52a" providerId="AD" clId="Web-{2171D382-B4C0-2E0E-4329-05ACA0AE320D}" dt="2024-02-26T12:07:52.013" v="27"/>
        <pc:sldMkLst>
          <pc:docMk/>
          <pc:sldMk cId="231224665" sldId="365"/>
        </pc:sldMkLst>
      </pc:sldChg>
      <pc:sldChg chg="ord">
        <pc:chgData name="Emma Finnamore" userId="S::emma@revolve.media::311cbe9c-4ce9-4b6e-a490-db7c062ec52a" providerId="AD" clId="Web-{2171D382-B4C0-2E0E-4329-05ACA0AE320D}" dt="2024-02-26T12:07:45.466" v="26"/>
        <pc:sldMkLst>
          <pc:docMk/>
          <pc:sldMk cId="495756712" sldId="366"/>
        </pc:sldMkLst>
      </pc:sldChg>
      <pc:sldChg chg="addCm">
        <pc:chgData name="Emma Finnamore" userId="S::emma@revolve.media::311cbe9c-4ce9-4b6e-a490-db7c062ec52a" providerId="AD" clId="Web-{2171D382-B4C0-2E0E-4329-05ACA0AE320D}" dt="2024-02-26T12:07:37.356" v="25"/>
        <pc:sldMkLst>
          <pc:docMk/>
          <pc:sldMk cId="120085789" sldId="372"/>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07:37.356" v="25"/>
              <pc2:cmMkLst xmlns:pc2="http://schemas.microsoft.com/office/powerpoint/2019/9/main/command">
                <pc:docMk/>
                <pc:sldMk cId="120085789" sldId="372"/>
                <pc2:cmMk id="{DBB91DE3-B7E4-4324-A7B5-CCEB801CE44A}"/>
              </pc2:cmMkLst>
            </pc226:cmChg>
          </p:ext>
        </pc:extLst>
      </pc:sldChg>
      <pc:sldChg chg="add">
        <pc:chgData name="Emma Finnamore" userId="S::emma@revolve.media::311cbe9c-4ce9-4b6e-a490-db7c062ec52a" providerId="AD" clId="Web-{2171D382-B4C0-2E0E-4329-05ACA0AE320D}" dt="2024-02-26T12:03:58.412" v="0"/>
        <pc:sldMkLst>
          <pc:docMk/>
          <pc:sldMk cId="2869870658" sldId="374"/>
        </pc:sldMkLst>
      </pc:sldChg>
      <pc:sldChg chg="add">
        <pc:chgData name="Emma Finnamore" userId="S::emma@revolve.media::311cbe9c-4ce9-4b6e-a490-db7c062ec52a" providerId="AD" clId="Web-{2171D382-B4C0-2E0E-4329-05ACA0AE320D}" dt="2024-02-26T12:03:59.818" v="1"/>
        <pc:sldMkLst>
          <pc:docMk/>
          <pc:sldMk cId="2502317142" sldId="375"/>
        </pc:sldMkLst>
      </pc:sldChg>
      <pc:sldChg chg="add">
        <pc:chgData name="Emma Finnamore" userId="S::emma@revolve.media::311cbe9c-4ce9-4b6e-a490-db7c062ec52a" providerId="AD" clId="Web-{2171D382-B4C0-2E0E-4329-05ACA0AE320D}" dt="2024-02-26T12:03:59.896" v="2"/>
        <pc:sldMkLst>
          <pc:docMk/>
          <pc:sldMk cId="1149341380" sldId="376"/>
        </pc:sldMkLst>
      </pc:sldChg>
      <pc:sldChg chg="add">
        <pc:chgData name="Emma Finnamore" userId="S::emma@revolve.media::311cbe9c-4ce9-4b6e-a490-db7c062ec52a" providerId="AD" clId="Web-{2171D382-B4C0-2E0E-4329-05ACA0AE320D}" dt="2024-02-26T12:04:00.474" v="3"/>
        <pc:sldMkLst>
          <pc:docMk/>
          <pc:sldMk cId="1447006896" sldId="377"/>
        </pc:sldMkLst>
      </pc:sldChg>
      <pc:sldChg chg="add">
        <pc:chgData name="Emma Finnamore" userId="S::emma@revolve.media::311cbe9c-4ce9-4b6e-a490-db7c062ec52a" providerId="AD" clId="Web-{2171D382-B4C0-2E0E-4329-05ACA0AE320D}" dt="2024-02-26T12:04:01.021" v="4"/>
        <pc:sldMkLst>
          <pc:docMk/>
          <pc:sldMk cId="4147140956" sldId="378"/>
        </pc:sldMkLst>
      </pc:sldChg>
      <pc:sldChg chg="add">
        <pc:chgData name="Emma Finnamore" userId="S::emma@revolve.media::311cbe9c-4ce9-4b6e-a490-db7c062ec52a" providerId="AD" clId="Web-{2171D382-B4C0-2E0E-4329-05ACA0AE320D}" dt="2024-02-26T12:04:01.287" v="5"/>
        <pc:sldMkLst>
          <pc:docMk/>
          <pc:sldMk cId="3273344277" sldId="379"/>
        </pc:sldMkLst>
      </pc:sldChg>
      <pc:sldChg chg="add addCm">
        <pc:chgData name="Emma Finnamore" userId="S::emma@revolve.media::311cbe9c-4ce9-4b6e-a490-db7c062ec52a" providerId="AD" clId="Web-{2171D382-B4C0-2E0E-4329-05ACA0AE320D}" dt="2024-02-26T12:07:15.621" v="23"/>
        <pc:sldMkLst>
          <pc:docMk/>
          <pc:sldMk cId="3891880862" sldId="380"/>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07:15.621" v="23"/>
              <pc2:cmMkLst xmlns:pc2="http://schemas.microsoft.com/office/powerpoint/2019/9/main/command">
                <pc:docMk/>
                <pc:sldMk cId="3891880862" sldId="380"/>
                <pc2:cmMk id="{7E78B308-4F48-4CE3-B033-102950067827}"/>
              </pc2:cmMkLst>
            </pc226:cmChg>
          </p:ext>
        </pc:extLst>
      </pc:sldChg>
      <pc:sldChg chg="add">
        <pc:chgData name="Emma Finnamore" userId="S::emma@revolve.media::311cbe9c-4ce9-4b6e-a490-db7c062ec52a" providerId="AD" clId="Web-{2171D382-B4C0-2E0E-4329-05ACA0AE320D}" dt="2024-02-26T12:04:49.523" v="7"/>
        <pc:sldMkLst>
          <pc:docMk/>
          <pc:sldMk cId="2319849036" sldId="381"/>
        </pc:sldMkLst>
      </pc:sldChg>
      <pc:sldChg chg="modSp add">
        <pc:chgData name="Emma Finnamore" userId="S::emma@revolve.media::311cbe9c-4ce9-4b6e-a490-db7c062ec52a" providerId="AD" clId="Web-{2171D382-B4C0-2E0E-4329-05ACA0AE320D}" dt="2024-02-26T12:06:37.307" v="19" actId="14100"/>
        <pc:sldMkLst>
          <pc:docMk/>
          <pc:sldMk cId="3148587558" sldId="382"/>
        </pc:sldMkLst>
        <pc:picChg chg="mod">
          <ac:chgData name="Emma Finnamore" userId="S::emma@revolve.media::311cbe9c-4ce9-4b6e-a490-db7c062ec52a" providerId="AD" clId="Web-{2171D382-B4C0-2E0E-4329-05ACA0AE320D}" dt="2024-02-26T12:06:37.307" v="19" actId="14100"/>
          <ac:picMkLst>
            <pc:docMk/>
            <pc:sldMk cId="3148587558" sldId="382"/>
            <ac:picMk id="3" creationId="{00000000-0000-0000-0000-000000000000}"/>
          </ac:picMkLst>
        </pc:picChg>
      </pc:sldChg>
      <pc:sldChg chg="add">
        <pc:chgData name="Emma Finnamore" userId="S::emma@revolve.media::311cbe9c-4ce9-4b6e-a490-db7c062ec52a" providerId="AD" clId="Web-{2171D382-B4C0-2E0E-4329-05ACA0AE320D}" dt="2024-02-26T12:04:49.945" v="9"/>
        <pc:sldMkLst>
          <pc:docMk/>
          <pc:sldMk cId="2007498676" sldId="383"/>
        </pc:sldMkLst>
      </pc:sldChg>
      <pc:sldChg chg="modSp add">
        <pc:chgData name="Emma Finnamore" userId="S::emma@revolve.media::311cbe9c-4ce9-4b6e-a490-db7c062ec52a" providerId="AD" clId="Web-{2171D382-B4C0-2E0E-4329-05ACA0AE320D}" dt="2024-02-26T12:06:32.807" v="18" actId="14100"/>
        <pc:sldMkLst>
          <pc:docMk/>
          <pc:sldMk cId="4268304866" sldId="384"/>
        </pc:sldMkLst>
        <pc:picChg chg="mod">
          <ac:chgData name="Emma Finnamore" userId="S::emma@revolve.media::311cbe9c-4ce9-4b6e-a490-db7c062ec52a" providerId="AD" clId="Web-{2171D382-B4C0-2E0E-4329-05ACA0AE320D}" dt="2024-02-26T12:06:32.807" v="18" actId="14100"/>
          <ac:picMkLst>
            <pc:docMk/>
            <pc:sldMk cId="4268304866" sldId="384"/>
            <ac:picMk id="3" creationId="{00000000-0000-0000-0000-000000000000}"/>
          </ac:picMkLst>
        </pc:picChg>
      </pc:sldChg>
      <pc:sldChg chg="modSp add">
        <pc:chgData name="Emma Finnamore" userId="S::emma@revolve.media::311cbe9c-4ce9-4b6e-a490-db7c062ec52a" providerId="AD" clId="Web-{2171D382-B4C0-2E0E-4329-05ACA0AE320D}" dt="2024-02-26T12:05:39.759" v="13" actId="14100"/>
        <pc:sldMkLst>
          <pc:docMk/>
          <pc:sldMk cId="321713088" sldId="385"/>
        </pc:sldMkLst>
        <pc:picChg chg="mod">
          <ac:chgData name="Emma Finnamore" userId="S::emma@revolve.media::311cbe9c-4ce9-4b6e-a490-db7c062ec52a" providerId="AD" clId="Web-{2171D382-B4C0-2E0E-4329-05ACA0AE320D}" dt="2024-02-26T12:05:39.759" v="13" actId="14100"/>
          <ac:picMkLst>
            <pc:docMk/>
            <pc:sldMk cId="321713088" sldId="385"/>
            <ac:picMk id="4" creationId="{00000000-0000-0000-0000-000000000000}"/>
          </ac:picMkLst>
        </pc:picChg>
      </pc:sldChg>
      <pc:sldChg chg="add addCm">
        <pc:chgData name="Emma Finnamore" userId="S::emma@revolve.media::311cbe9c-4ce9-4b6e-a490-db7c062ec52a" providerId="AD" clId="Web-{2171D382-B4C0-2E0E-4329-05ACA0AE320D}" dt="2024-02-26T12:07:23.231" v="24"/>
        <pc:sldMkLst>
          <pc:docMk/>
          <pc:sldMk cId="1240817932" sldId="386"/>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07:23.231" v="24"/>
              <pc2:cmMkLst xmlns:pc2="http://schemas.microsoft.com/office/powerpoint/2019/9/main/command">
                <pc:docMk/>
                <pc:sldMk cId="1240817932" sldId="386"/>
                <pc2:cmMk id="{8883CB3F-2F11-4401-8BCE-E5A4D1759395}"/>
              </pc2:cmMkLst>
            </pc226:cmChg>
          </p:ext>
        </pc:extLst>
      </pc:sldChg>
      <pc:sldChg chg="add">
        <pc:chgData name="Emma Finnamore" userId="S::emma@revolve.media::311cbe9c-4ce9-4b6e-a490-db7c062ec52a" providerId="AD" clId="Web-{2171D382-B4C0-2E0E-4329-05ACA0AE320D}" dt="2024-02-26T12:08:17.654" v="28"/>
        <pc:sldMkLst>
          <pc:docMk/>
          <pc:sldMk cId="156903293" sldId="387"/>
        </pc:sldMkLst>
      </pc:sldChg>
      <pc:sldChg chg="add">
        <pc:chgData name="Emma Finnamore" userId="S::emma@revolve.media::311cbe9c-4ce9-4b6e-a490-db7c062ec52a" providerId="AD" clId="Web-{2171D382-B4C0-2E0E-4329-05ACA0AE320D}" dt="2024-02-26T12:08:17.733" v="29"/>
        <pc:sldMkLst>
          <pc:docMk/>
          <pc:sldMk cId="600974057" sldId="388"/>
        </pc:sldMkLst>
      </pc:sldChg>
      <pc:sldChg chg="add">
        <pc:chgData name="Emma Finnamore" userId="S::emma@revolve.media::311cbe9c-4ce9-4b6e-a490-db7c062ec52a" providerId="AD" clId="Web-{2171D382-B4C0-2E0E-4329-05ACA0AE320D}" dt="2024-02-26T12:08:17.983" v="30"/>
        <pc:sldMkLst>
          <pc:docMk/>
          <pc:sldMk cId="3411031996" sldId="389"/>
        </pc:sldMkLst>
      </pc:sldChg>
      <pc:sldChg chg="add">
        <pc:chgData name="Emma Finnamore" userId="S::emma@revolve.media::311cbe9c-4ce9-4b6e-a490-db7c062ec52a" providerId="AD" clId="Web-{2171D382-B4C0-2E0E-4329-05ACA0AE320D}" dt="2024-02-26T12:08:18.279" v="31"/>
        <pc:sldMkLst>
          <pc:docMk/>
          <pc:sldMk cId="3538207948" sldId="390"/>
        </pc:sldMkLst>
      </pc:sldChg>
      <pc:sldChg chg="add">
        <pc:chgData name="Emma Finnamore" userId="S::emma@revolve.media::311cbe9c-4ce9-4b6e-a490-db7c062ec52a" providerId="AD" clId="Web-{2171D382-B4C0-2E0E-4329-05ACA0AE320D}" dt="2024-02-26T12:08:18.811" v="32"/>
        <pc:sldMkLst>
          <pc:docMk/>
          <pc:sldMk cId="2520432205" sldId="391"/>
        </pc:sldMkLst>
      </pc:sldChg>
      <pc:sldChg chg="add">
        <pc:chgData name="Emma Finnamore" userId="S::emma@revolve.media::311cbe9c-4ce9-4b6e-a490-db7c062ec52a" providerId="AD" clId="Web-{2171D382-B4C0-2E0E-4329-05ACA0AE320D}" dt="2024-02-26T12:08:19.045" v="33"/>
        <pc:sldMkLst>
          <pc:docMk/>
          <pc:sldMk cId="3124703589" sldId="392"/>
        </pc:sldMkLst>
      </pc:sldChg>
      <pc:sldChg chg="add addCm">
        <pc:chgData name="Emma Finnamore" userId="S::emma@revolve.media::311cbe9c-4ce9-4b6e-a490-db7c062ec52a" providerId="AD" clId="Web-{2171D382-B4C0-2E0E-4329-05ACA0AE320D}" dt="2024-02-26T12:08:34.124" v="35"/>
        <pc:sldMkLst>
          <pc:docMk/>
          <pc:sldMk cId="3348087393" sldId="393"/>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08:34.124" v="35"/>
              <pc2:cmMkLst xmlns:pc2="http://schemas.microsoft.com/office/powerpoint/2019/9/main/command">
                <pc:docMk/>
                <pc:sldMk cId="3348087393" sldId="393"/>
                <pc2:cmMk id="{B62CD472-1C24-421F-ABA2-B71955669238}"/>
              </pc2:cmMkLst>
            </pc226:cmChg>
          </p:ext>
        </pc:extLst>
      </pc:sldChg>
      <pc:sldChg chg="add del">
        <pc:chgData name="Emma Finnamore" userId="S::emma@revolve.media::311cbe9c-4ce9-4b6e-a490-db7c062ec52a" providerId="AD" clId="Web-{2171D382-B4C0-2E0E-4329-05ACA0AE320D}" dt="2024-02-27T09:53:04.738" v="276"/>
        <pc:sldMkLst>
          <pc:docMk/>
          <pc:sldMk cId="1146227371" sldId="394"/>
        </pc:sldMkLst>
      </pc:sldChg>
      <pc:sldChg chg="add del">
        <pc:chgData name="Emma Finnamore" userId="S::emma@revolve.media::311cbe9c-4ce9-4b6e-a490-db7c062ec52a" providerId="AD" clId="Web-{2171D382-B4C0-2E0E-4329-05ACA0AE320D}" dt="2024-02-27T09:53:04.738" v="277"/>
        <pc:sldMkLst>
          <pc:docMk/>
          <pc:sldMk cId="3916540135" sldId="395"/>
        </pc:sldMkLst>
      </pc:sldChg>
      <pc:sldChg chg="add del">
        <pc:chgData name="Emma Finnamore" userId="S::emma@revolve.media::311cbe9c-4ce9-4b6e-a490-db7c062ec52a" providerId="AD" clId="Web-{2171D382-B4C0-2E0E-4329-05ACA0AE320D}" dt="2024-02-27T09:53:04.738" v="278"/>
        <pc:sldMkLst>
          <pc:docMk/>
          <pc:sldMk cId="2651271281" sldId="396"/>
        </pc:sldMkLst>
      </pc:sldChg>
      <pc:sldChg chg="add del">
        <pc:chgData name="Emma Finnamore" userId="S::emma@revolve.media::311cbe9c-4ce9-4b6e-a490-db7c062ec52a" providerId="AD" clId="Web-{2171D382-B4C0-2E0E-4329-05ACA0AE320D}" dt="2024-02-27T09:53:04.738" v="279"/>
        <pc:sldMkLst>
          <pc:docMk/>
          <pc:sldMk cId="1819878262" sldId="397"/>
        </pc:sldMkLst>
      </pc:sldChg>
      <pc:sldChg chg="add del">
        <pc:chgData name="Emma Finnamore" userId="S::emma@revolve.media::311cbe9c-4ce9-4b6e-a490-db7c062ec52a" providerId="AD" clId="Web-{2171D382-B4C0-2E0E-4329-05ACA0AE320D}" dt="2024-02-27T09:53:04.738" v="280"/>
        <pc:sldMkLst>
          <pc:docMk/>
          <pc:sldMk cId="3790039372" sldId="398"/>
        </pc:sldMkLst>
      </pc:sldChg>
      <pc:sldChg chg="add del">
        <pc:chgData name="Emma Finnamore" userId="S::emma@revolve.media::311cbe9c-4ce9-4b6e-a490-db7c062ec52a" providerId="AD" clId="Web-{2171D382-B4C0-2E0E-4329-05ACA0AE320D}" dt="2024-02-27T09:53:04.753" v="281"/>
        <pc:sldMkLst>
          <pc:docMk/>
          <pc:sldMk cId="745377122" sldId="399"/>
        </pc:sldMkLst>
      </pc:sldChg>
      <pc:sldChg chg="add del addCm modCm">
        <pc:chgData name="Emma Finnamore" userId="S::emma@revolve.media::311cbe9c-4ce9-4b6e-a490-db7c062ec52a" providerId="AD" clId="Web-{2171D382-B4C0-2E0E-4329-05ACA0AE320D}" dt="2024-02-27T09:53:04.753" v="282"/>
        <pc:sldMkLst>
          <pc:docMk/>
          <pc:sldMk cId="1032685452" sldId="400"/>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10:22.768" v="47"/>
              <pc2:cmMkLst xmlns:pc2="http://schemas.microsoft.com/office/powerpoint/2019/9/main/command">
                <pc:docMk/>
                <pc:sldMk cId="1032685452" sldId="400"/>
                <pc2:cmMk id="{75F0F23D-3E57-4441-ACA8-0E0F6D468B96}"/>
              </pc2:cmMkLst>
              <pc226:cmRplyChg chg="add">
                <pc226:chgData name="Emma Finnamore" userId="S::emma@revolve.media::311cbe9c-4ce9-4b6e-a490-db7c062ec52a" providerId="AD" clId="Web-{2171D382-B4C0-2E0E-4329-05ACA0AE320D}" dt="2024-02-26T12:10:22.768" v="47"/>
                <pc2:cmRplyMkLst xmlns:pc2="http://schemas.microsoft.com/office/powerpoint/2019/9/main/command">
                  <pc:docMk/>
                  <pc:sldMk cId="1032685452" sldId="400"/>
                  <pc2:cmMk id="{75F0F23D-3E57-4441-ACA8-0E0F6D468B96}"/>
                  <pc2:cmRplyMk id="{221CDB5F-EAF7-420D-B458-98170B1762D4}"/>
                </pc2:cmRplyMkLst>
              </pc226:cmRplyChg>
            </pc226:cmChg>
          </p:ext>
        </pc:extLst>
      </pc:sldChg>
      <pc:sldChg chg="add">
        <pc:chgData name="Emma Finnamore" userId="S::emma@revolve.media::311cbe9c-4ce9-4b6e-a490-db7c062ec52a" providerId="AD" clId="Web-{2171D382-B4C0-2E0E-4329-05ACA0AE320D}" dt="2024-02-26T12:10:46.706" v="48"/>
        <pc:sldMkLst>
          <pc:docMk/>
          <pc:sldMk cId="2042788880" sldId="401"/>
        </pc:sldMkLst>
      </pc:sldChg>
      <pc:sldChg chg="add">
        <pc:chgData name="Emma Finnamore" userId="S::emma@revolve.media::311cbe9c-4ce9-4b6e-a490-db7c062ec52a" providerId="AD" clId="Web-{2171D382-B4C0-2E0E-4329-05ACA0AE320D}" dt="2024-02-26T12:10:46.925" v="49"/>
        <pc:sldMkLst>
          <pc:docMk/>
          <pc:sldMk cId="2635851777" sldId="402"/>
        </pc:sldMkLst>
      </pc:sldChg>
      <pc:sldChg chg="add">
        <pc:chgData name="Emma Finnamore" userId="S::emma@revolve.media::311cbe9c-4ce9-4b6e-a490-db7c062ec52a" providerId="AD" clId="Web-{2171D382-B4C0-2E0E-4329-05ACA0AE320D}" dt="2024-02-26T12:10:48.362" v="50"/>
        <pc:sldMkLst>
          <pc:docMk/>
          <pc:sldMk cId="334205" sldId="403"/>
        </pc:sldMkLst>
      </pc:sldChg>
      <pc:sldChg chg="add">
        <pc:chgData name="Emma Finnamore" userId="S::emma@revolve.media::311cbe9c-4ce9-4b6e-a490-db7c062ec52a" providerId="AD" clId="Web-{2171D382-B4C0-2E0E-4329-05ACA0AE320D}" dt="2024-02-26T12:10:48.628" v="51"/>
        <pc:sldMkLst>
          <pc:docMk/>
          <pc:sldMk cId="1948238532" sldId="404"/>
        </pc:sldMkLst>
      </pc:sldChg>
      <pc:sldChg chg="add">
        <pc:chgData name="Emma Finnamore" userId="S::emma@revolve.media::311cbe9c-4ce9-4b6e-a490-db7c062ec52a" providerId="AD" clId="Web-{2171D382-B4C0-2E0E-4329-05ACA0AE320D}" dt="2024-02-26T12:10:48.894" v="52"/>
        <pc:sldMkLst>
          <pc:docMk/>
          <pc:sldMk cId="444133217" sldId="405"/>
        </pc:sldMkLst>
      </pc:sldChg>
      <pc:sldChg chg="add">
        <pc:chgData name="Emma Finnamore" userId="S::emma@revolve.media::311cbe9c-4ce9-4b6e-a490-db7c062ec52a" providerId="AD" clId="Web-{2171D382-B4C0-2E0E-4329-05ACA0AE320D}" dt="2024-02-26T12:10:49.565" v="53"/>
        <pc:sldMkLst>
          <pc:docMk/>
          <pc:sldMk cId="3348286098" sldId="406"/>
        </pc:sldMkLst>
      </pc:sldChg>
      <pc:sldChg chg="add addCm">
        <pc:chgData name="Emma Finnamore" userId="S::emma@revolve.media::311cbe9c-4ce9-4b6e-a490-db7c062ec52a" providerId="AD" clId="Web-{2171D382-B4C0-2E0E-4329-05ACA0AE320D}" dt="2024-02-26T12:10:57.581" v="55"/>
        <pc:sldMkLst>
          <pc:docMk/>
          <pc:sldMk cId="640400846" sldId="407"/>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10:57.581" v="55"/>
              <pc2:cmMkLst xmlns:pc2="http://schemas.microsoft.com/office/powerpoint/2019/9/main/command">
                <pc:docMk/>
                <pc:sldMk cId="640400846" sldId="407"/>
                <pc2:cmMk id="{D20180EC-D678-422B-A117-FDC9D5E2E382}"/>
              </pc2:cmMkLst>
            </pc226:cmChg>
          </p:ext>
        </pc:extLst>
      </pc:sldChg>
      <pc:sldChg chg="add del">
        <pc:chgData name="Emma Finnamore" userId="S::emma@revolve.media::311cbe9c-4ce9-4b6e-a490-db7c062ec52a" providerId="AD" clId="Web-{2171D382-B4C0-2E0E-4329-05ACA0AE320D}" dt="2024-02-26T12:12:13.209" v="65"/>
        <pc:sldMkLst>
          <pc:docMk/>
          <pc:sldMk cId="1389777828" sldId="408"/>
        </pc:sldMkLst>
      </pc:sldChg>
      <pc:sldChg chg="add">
        <pc:chgData name="Emma Finnamore" userId="S::emma@revolve.media::311cbe9c-4ce9-4b6e-a490-db7c062ec52a" providerId="AD" clId="Web-{2171D382-B4C0-2E0E-4329-05ACA0AE320D}" dt="2024-02-26T12:11:52.083" v="57"/>
        <pc:sldMkLst>
          <pc:docMk/>
          <pc:sldMk cId="2354331409" sldId="409"/>
        </pc:sldMkLst>
      </pc:sldChg>
      <pc:sldChg chg="modSp add">
        <pc:chgData name="Emma Finnamore" userId="S::emma@revolve.media::311cbe9c-4ce9-4b6e-a490-db7c062ec52a" providerId="AD" clId="Web-{2171D382-B4C0-2E0E-4329-05ACA0AE320D}" dt="2024-02-27T14:12:12.481" v="637" actId="20577"/>
        <pc:sldMkLst>
          <pc:docMk/>
          <pc:sldMk cId="660164034" sldId="410"/>
        </pc:sldMkLst>
        <pc:spChg chg="mod">
          <ac:chgData name="Emma Finnamore" userId="S::emma@revolve.media::311cbe9c-4ce9-4b6e-a490-db7c062ec52a" providerId="AD" clId="Web-{2171D382-B4C0-2E0E-4329-05ACA0AE320D}" dt="2024-02-27T14:12:12.481" v="637" actId="20577"/>
          <ac:spMkLst>
            <pc:docMk/>
            <pc:sldMk cId="660164034" sldId="410"/>
            <ac:spMk id="21" creationId="{00000000-0000-0000-0000-000000000000}"/>
          </ac:spMkLst>
        </pc:spChg>
      </pc:sldChg>
      <pc:sldChg chg="add">
        <pc:chgData name="Emma Finnamore" userId="S::emma@revolve.media::311cbe9c-4ce9-4b6e-a490-db7c062ec52a" providerId="AD" clId="Web-{2171D382-B4C0-2E0E-4329-05ACA0AE320D}" dt="2024-02-26T12:11:52.599" v="59"/>
        <pc:sldMkLst>
          <pc:docMk/>
          <pc:sldMk cId="4158933831" sldId="411"/>
        </pc:sldMkLst>
      </pc:sldChg>
      <pc:sldChg chg="add">
        <pc:chgData name="Emma Finnamore" userId="S::emma@revolve.media::311cbe9c-4ce9-4b6e-a490-db7c062ec52a" providerId="AD" clId="Web-{2171D382-B4C0-2E0E-4329-05ACA0AE320D}" dt="2024-02-26T12:11:52.864" v="60"/>
        <pc:sldMkLst>
          <pc:docMk/>
          <pc:sldMk cId="1732878966" sldId="412"/>
        </pc:sldMkLst>
      </pc:sldChg>
      <pc:sldChg chg="add">
        <pc:chgData name="Emma Finnamore" userId="S::emma@revolve.media::311cbe9c-4ce9-4b6e-a490-db7c062ec52a" providerId="AD" clId="Web-{2171D382-B4C0-2E0E-4329-05ACA0AE320D}" dt="2024-02-26T12:11:53.333" v="61"/>
        <pc:sldMkLst>
          <pc:docMk/>
          <pc:sldMk cId="3568230072" sldId="413"/>
        </pc:sldMkLst>
      </pc:sldChg>
      <pc:sldChg chg="add">
        <pc:chgData name="Emma Finnamore" userId="S::emma@revolve.media::311cbe9c-4ce9-4b6e-a490-db7c062ec52a" providerId="AD" clId="Web-{2171D382-B4C0-2E0E-4329-05ACA0AE320D}" dt="2024-02-26T12:11:54.333" v="62"/>
        <pc:sldMkLst>
          <pc:docMk/>
          <pc:sldMk cId="3387580256" sldId="414"/>
        </pc:sldMkLst>
      </pc:sldChg>
      <pc:sldChg chg="add addCm">
        <pc:chgData name="Emma Finnamore" userId="S::emma@revolve.media::311cbe9c-4ce9-4b6e-a490-db7c062ec52a" providerId="AD" clId="Web-{2171D382-B4C0-2E0E-4329-05ACA0AE320D}" dt="2024-02-26T12:12:01.396" v="64"/>
        <pc:sldMkLst>
          <pc:docMk/>
          <pc:sldMk cId="242450933" sldId="415"/>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12:01.396" v="64"/>
              <pc2:cmMkLst xmlns:pc2="http://schemas.microsoft.com/office/powerpoint/2019/9/main/command">
                <pc:docMk/>
                <pc:sldMk cId="242450933" sldId="415"/>
                <pc2:cmMk id="{89ACB1BE-742E-4C7D-BB4A-A95A4F072FB4}"/>
              </pc2:cmMkLst>
            </pc226:cmChg>
          </p:ext>
        </pc:extLst>
      </pc:sldChg>
      <pc:sldChg chg="add">
        <pc:chgData name="Emma Finnamore" userId="S::emma@revolve.media::311cbe9c-4ce9-4b6e-a490-db7c062ec52a" providerId="AD" clId="Web-{2171D382-B4C0-2E0E-4329-05ACA0AE320D}" dt="2024-02-26T12:13:39.024" v="67"/>
        <pc:sldMkLst>
          <pc:docMk/>
          <pc:sldMk cId="3545174373" sldId="416"/>
        </pc:sldMkLst>
      </pc:sldChg>
      <pc:sldChg chg="add">
        <pc:chgData name="Emma Finnamore" userId="S::emma@revolve.media::311cbe9c-4ce9-4b6e-a490-db7c062ec52a" providerId="AD" clId="Web-{2171D382-B4C0-2E0E-4329-05ACA0AE320D}" dt="2024-02-26T12:13:39.149" v="68"/>
        <pc:sldMkLst>
          <pc:docMk/>
          <pc:sldMk cId="2025209507" sldId="417"/>
        </pc:sldMkLst>
      </pc:sldChg>
      <pc:sldChg chg="add">
        <pc:chgData name="Emma Finnamore" userId="S::emma@revolve.media::311cbe9c-4ce9-4b6e-a490-db7c062ec52a" providerId="AD" clId="Web-{2171D382-B4C0-2E0E-4329-05ACA0AE320D}" dt="2024-02-26T12:13:39.211" v="69"/>
        <pc:sldMkLst>
          <pc:docMk/>
          <pc:sldMk cId="402757233" sldId="418"/>
        </pc:sldMkLst>
      </pc:sldChg>
      <pc:sldChg chg="add">
        <pc:chgData name="Emma Finnamore" userId="S::emma@revolve.media::311cbe9c-4ce9-4b6e-a490-db7c062ec52a" providerId="AD" clId="Web-{2171D382-B4C0-2E0E-4329-05ACA0AE320D}" dt="2024-02-26T12:13:59.337" v="70"/>
        <pc:sldMkLst>
          <pc:docMk/>
          <pc:sldMk cId="307949452" sldId="419"/>
        </pc:sldMkLst>
      </pc:sldChg>
      <pc:sldChg chg="add">
        <pc:chgData name="Emma Finnamore" userId="S::emma@revolve.media::311cbe9c-4ce9-4b6e-a490-db7c062ec52a" providerId="AD" clId="Web-{2171D382-B4C0-2E0E-4329-05ACA0AE320D}" dt="2024-02-26T12:14:06.634" v="71"/>
        <pc:sldMkLst>
          <pc:docMk/>
          <pc:sldMk cId="2234568558" sldId="420"/>
        </pc:sldMkLst>
      </pc:sldChg>
      <pc:sldChg chg="add">
        <pc:chgData name="Emma Finnamore" userId="S::emma@revolve.media::311cbe9c-4ce9-4b6e-a490-db7c062ec52a" providerId="AD" clId="Web-{2171D382-B4C0-2E0E-4329-05ACA0AE320D}" dt="2024-02-26T12:14:15.650" v="72"/>
        <pc:sldMkLst>
          <pc:docMk/>
          <pc:sldMk cId="3192252840" sldId="421"/>
        </pc:sldMkLst>
      </pc:sldChg>
      <pc:sldChg chg="add">
        <pc:chgData name="Emma Finnamore" userId="S::emma@revolve.media::311cbe9c-4ce9-4b6e-a490-db7c062ec52a" providerId="AD" clId="Web-{2171D382-B4C0-2E0E-4329-05ACA0AE320D}" dt="2024-02-26T12:15:10.042" v="73"/>
        <pc:sldMkLst>
          <pc:docMk/>
          <pc:sldMk cId="531153414" sldId="422"/>
        </pc:sldMkLst>
      </pc:sldChg>
      <pc:sldChg chg="add">
        <pc:chgData name="Emma Finnamore" userId="S::emma@revolve.media::311cbe9c-4ce9-4b6e-a490-db7c062ec52a" providerId="AD" clId="Web-{2171D382-B4C0-2E0E-4329-05ACA0AE320D}" dt="2024-02-26T12:15:29.512" v="74"/>
        <pc:sldMkLst>
          <pc:docMk/>
          <pc:sldMk cId="2816852354" sldId="423"/>
        </pc:sldMkLst>
      </pc:sldChg>
      <pc:sldChg chg="add">
        <pc:chgData name="Emma Finnamore" userId="S::emma@revolve.media::311cbe9c-4ce9-4b6e-a490-db7c062ec52a" providerId="AD" clId="Web-{2171D382-B4C0-2E0E-4329-05ACA0AE320D}" dt="2024-02-26T12:15:50.247" v="75"/>
        <pc:sldMkLst>
          <pc:docMk/>
          <pc:sldMk cId="3643757579" sldId="424"/>
        </pc:sldMkLst>
      </pc:sldChg>
      <pc:sldChg chg="add">
        <pc:chgData name="Emma Finnamore" userId="S::emma@revolve.media::311cbe9c-4ce9-4b6e-a490-db7c062ec52a" providerId="AD" clId="Web-{2171D382-B4C0-2E0E-4329-05ACA0AE320D}" dt="2024-02-26T12:16:04.638" v="76"/>
        <pc:sldMkLst>
          <pc:docMk/>
          <pc:sldMk cId="1549891660" sldId="425"/>
        </pc:sldMkLst>
      </pc:sldChg>
      <pc:sldChg chg="addSp delSp modSp new">
        <pc:chgData name="Emma Finnamore" userId="S::emma@revolve.media::311cbe9c-4ce9-4b6e-a490-db7c062ec52a" providerId="AD" clId="Web-{2171D382-B4C0-2E0E-4329-05ACA0AE320D}" dt="2024-02-26T12:21:08.616" v="120" actId="1076"/>
        <pc:sldMkLst>
          <pc:docMk/>
          <pc:sldMk cId="992952518" sldId="426"/>
        </pc:sldMkLst>
        <pc:spChg chg="del">
          <ac:chgData name="Emma Finnamore" userId="S::emma@revolve.media::311cbe9c-4ce9-4b6e-a490-db7c062ec52a" providerId="AD" clId="Web-{2171D382-B4C0-2E0E-4329-05ACA0AE320D}" dt="2024-02-26T12:20:50.881" v="112"/>
          <ac:spMkLst>
            <pc:docMk/>
            <pc:sldMk cId="992952518" sldId="426"/>
            <ac:spMk id="2" creationId="{9F2E9D3D-A50B-BDC5-A1FC-89B974502792}"/>
          </ac:spMkLst>
        </pc:spChg>
        <pc:spChg chg="del">
          <ac:chgData name="Emma Finnamore" userId="S::emma@revolve.media::311cbe9c-4ce9-4b6e-a490-db7c062ec52a" providerId="AD" clId="Web-{2171D382-B4C0-2E0E-4329-05ACA0AE320D}" dt="2024-02-26T12:20:43.709" v="109"/>
          <ac:spMkLst>
            <pc:docMk/>
            <pc:sldMk cId="992952518" sldId="426"/>
            <ac:spMk id="3" creationId="{836EFAF9-AAA8-B802-3111-DEEC952D3296}"/>
          </ac:spMkLst>
        </pc:spChg>
        <pc:picChg chg="add mod ord">
          <ac:chgData name="Emma Finnamore" userId="S::emma@revolve.media::311cbe9c-4ce9-4b6e-a490-db7c062ec52a" providerId="AD" clId="Web-{2171D382-B4C0-2E0E-4329-05ACA0AE320D}" dt="2024-02-26T12:21:08.616" v="120" actId="1076"/>
          <ac:picMkLst>
            <pc:docMk/>
            <pc:sldMk cId="992952518" sldId="426"/>
            <ac:picMk id="5" creationId="{B0719BC3-2BE3-20C1-07B3-09FD66B61CD5}"/>
          </ac:picMkLst>
        </pc:picChg>
      </pc:sldChg>
      <pc:sldChg chg="addSp delSp modSp add del replId delAnim">
        <pc:chgData name="Emma Finnamore" userId="S::emma@revolve.media::311cbe9c-4ce9-4b6e-a490-db7c062ec52a" providerId="AD" clId="Web-{2171D382-B4C0-2E0E-4329-05ACA0AE320D}" dt="2024-02-26T12:19:22.754" v="107"/>
        <pc:sldMkLst>
          <pc:docMk/>
          <pc:sldMk cId="3174397015" sldId="426"/>
        </pc:sldMkLst>
        <pc:spChg chg="del">
          <ac:chgData name="Emma Finnamore" userId="S::emma@revolve.media::311cbe9c-4ce9-4b6e-a490-db7c062ec52a" providerId="AD" clId="Web-{2171D382-B4C0-2E0E-4329-05ACA0AE320D}" dt="2024-02-26T12:18:30.908" v="89"/>
          <ac:spMkLst>
            <pc:docMk/>
            <pc:sldMk cId="3174397015" sldId="426"/>
            <ac:spMk id="2" creationId="{42E19790-510B-C74F-8921-BB19857CD323}"/>
          </ac:spMkLst>
        </pc:spChg>
        <pc:spChg chg="add del">
          <ac:chgData name="Emma Finnamore" userId="S::emma@revolve.media::311cbe9c-4ce9-4b6e-a490-db7c062ec52a" providerId="AD" clId="Web-{2171D382-B4C0-2E0E-4329-05ACA0AE320D}" dt="2024-02-26T12:18:17.392" v="79"/>
          <ac:spMkLst>
            <pc:docMk/>
            <pc:sldMk cId="3174397015" sldId="426"/>
            <ac:spMk id="8" creationId="{42E19790-510B-C74F-8921-BB19857CD323}"/>
          </ac:spMkLst>
        </pc:spChg>
        <pc:spChg chg="add del">
          <ac:chgData name="Emma Finnamore" userId="S::emma@revolve.media::311cbe9c-4ce9-4b6e-a490-db7c062ec52a" providerId="AD" clId="Web-{2171D382-B4C0-2E0E-4329-05ACA0AE320D}" dt="2024-02-26T12:18:17.392" v="79"/>
          <ac:spMkLst>
            <pc:docMk/>
            <pc:sldMk cId="3174397015" sldId="426"/>
            <ac:spMk id="10" creationId="{8673221A-EF4B-0661-7224-872DB4A6BD4C}"/>
          </ac:spMkLst>
        </pc:spChg>
        <pc:spChg chg="add mod">
          <ac:chgData name="Emma Finnamore" userId="S::emma@revolve.media::311cbe9c-4ce9-4b6e-a490-db7c062ec52a" providerId="AD" clId="Web-{2171D382-B4C0-2E0E-4329-05ACA0AE320D}" dt="2024-02-26T12:19:19.457" v="106" actId="1076"/>
          <ac:spMkLst>
            <pc:docMk/>
            <pc:sldMk cId="3174397015" sldId="426"/>
            <ac:spMk id="24" creationId="{0760BCF8-F8A1-3AA7-DCB8-E6E70AA042FC}"/>
          </ac:spMkLst>
        </pc:spChg>
        <pc:graphicFrameChg chg="del">
          <ac:chgData name="Emma Finnamore" userId="S::emma@revolve.media::311cbe9c-4ce9-4b6e-a490-db7c062ec52a" providerId="AD" clId="Web-{2171D382-B4C0-2E0E-4329-05ACA0AE320D}" dt="2024-02-26T12:18:30.861" v="81"/>
          <ac:graphicFrameMkLst>
            <pc:docMk/>
            <pc:sldMk cId="3174397015" sldId="426"/>
            <ac:graphicFrameMk id="5" creationId="{2CAD04A9-50DD-499B-9E4B-F522CCEADC08}"/>
          </ac:graphicFrameMkLst>
        </pc:graphicFrameChg>
        <pc:graphicFrameChg chg="del">
          <ac:chgData name="Emma Finnamore" userId="S::emma@revolve.media::311cbe9c-4ce9-4b6e-a490-db7c062ec52a" providerId="AD" clId="Web-{2171D382-B4C0-2E0E-4329-05ACA0AE320D}" dt="2024-02-26T12:18:30.861" v="84"/>
          <ac:graphicFrameMkLst>
            <pc:docMk/>
            <pc:sldMk cId="3174397015" sldId="426"/>
            <ac:graphicFrameMk id="6" creationId="{C67DF42D-2C4A-4B45-8E98-C11C48ACD1D2}"/>
          </ac:graphicFrameMkLst>
        </pc:graphicFrameChg>
        <pc:graphicFrameChg chg="del">
          <ac:chgData name="Emma Finnamore" userId="S::emma@revolve.media::311cbe9c-4ce9-4b6e-a490-db7c062ec52a" providerId="AD" clId="Web-{2171D382-B4C0-2E0E-4329-05ACA0AE320D}" dt="2024-02-26T12:18:30.861" v="83"/>
          <ac:graphicFrameMkLst>
            <pc:docMk/>
            <pc:sldMk cId="3174397015" sldId="426"/>
            <ac:graphicFrameMk id="17" creationId="{5BE8898B-0894-4A07-9941-F84448E998A7}"/>
          </ac:graphicFrameMkLst>
        </pc:graphicFrameChg>
        <pc:graphicFrameChg chg="del">
          <ac:chgData name="Emma Finnamore" userId="S::emma@revolve.media::311cbe9c-4ce9-4b6e-a490-db7c062ec52a" providerId="AD" clId="Web-{2171D382-B4C0-2E0E-4329-05ACA0AE320D}" dt="2024-02-26T12:18:30.861" v="82"/>
          <ac:graphicFrameMkLst>
            <pc:docMk/>
            <pc:sldMk cId="3174397015" sldId="426"/>
            <ac:graphicFrameMk id="19" creationId="{AB5F71D8-ABD2-440D-9E5C-F58CFE3A9897}"/>
          </ac:graphicFrameMkLst>
        </pc:graphicFrameChg>
        <pc:picChg chg="del">
          <ac:chgData name="Emma Finnamore" userId="S::emma@revolve.media::311cbe9c-4ce9-4b6e-a490-db7c062ec52a" providerId="AD" clId="Web-{2171D382-B4C0-2E0E-4329-05ACA0AE320D}" dt="2024-02-26T12:18:30.877" v="88"/>
          <ac:picMkLst>
            <pc:docMk/>
            <pc:sldMk cId="3174397015" sldId="426"/>
            <ac:picMk id="4" creationId="{B94F5580-1439-7183-0B58-BD40129594FD}"/>
          </ac:picMkLst>
        </pc:picChg>
        <pc:picChg chg="add del">
          <ac:chgData name="Emma Finnamore" userId="S::emma@revolve.media::311cbe9c-4ce9-4b6e-a490-db7c062ec52a" providerId="AD" clId="Web-{2171D382-B4C0-2E0E-4329-05ACA0AE320D}" dt="2024-02-26T12:18:17.392" v="79"/>
          <ac:picMkLst>
            <pc:docMk/>
            <pc:sldMk cId="3174397015" sldId="426"/>
            <ac:picMk id="7" creationId="{74A858E2-0EF9-474E-8339-32FC527094D1}"/>
          </ac:picMkLst>
        </pc:picChg>
        <pc:picChg chg="del">
          <ac:chgData name="Emma Finnamore" userId="S::emma@revolve.media::311cbe9c-4ce9-4b6e-a490-db7c062ec52a" providerId="AD" clId="Web-{2171D382-B4C0-2E0E-4329-05ACA0AE320D}" dt="2024-02-26T12:18:30.877" v="87"/>
          <ac:picMkLst>
            <pc:docMk/>
            <pc:sldMk cId="3174397015" sldId="426"/>
            <ac:picMk id="9" creationId="{96A39575-5A7F-4AA3-AA12-6C2710F56E5C}"/>
          </ac:picMkLst>
        </pc:picChg>
        <pc:picChg chg="del">
          <ac:chgData name="Emma Finnamore" userId="S::emma@revolve.media::311cbe9c-4ce9-4b6e-a490-db7c062ec52a" providerId="AD" clId="Web-{2171D382-B4C0-2E0E-4329-05ACA0AE320D}" dt="2024-02-26T12:18:30.861" v="86"/>
          <ac:picMkLst>
            <pc:docMk/>
            <pc:sldMk cId="3174397015" sldId="426"/>
            <ac:picMk id="11" creationId="{564DEFA8-68DE-4502-8A1E-31A0CEC3555A}"/>
          </ac:picMkLst>
        </pc:picChg>
        <pc:picChg chg="add del">
          <ac:chgData name="Emma Finnamore" userId="S::emma@revolve.media::311cbe9c-4ce9-4b6e-a490-db7c062ec52a" providerId="AD" clId="Web-{2171D382-B4C0-2E0E-4329-05ACA0AE320D}" dt="2024-02-26T12:18:17.392" v="79"/>
          <ac:picMkLst>
            <pc:docMk/>
            <pc:sldMk cId="3174397015" sldId="426"/>
            <ac:picMk id="12" creationId="{B94F5580-1439-7183-0B58-BD40129594FD}"/>
          </ac:picMkLst>
        </pc:picChg>
        <pc:picChg chg="del">
          <ac:chgData name="Emma Finnamore" userId="S::emma@revolve.media::311cbe9c-4ce9-4b6e-a490-db7c062ec52a" providerId="AD" clId="Web-{2171D382-B4C0-2E0E-4329-05ACA0AE320D}" dt="2024-02-26T12:18:30.861" v="85"/>
          <ac:picMkLst>
            <pc:docMk/>
            <pc:sldMk cId="3174397015" sldId="426"/>
            <ac:picMk id="13" creationId="{0E89743A-095A-48B7-B3B1-CCE6B4A2A533}"/>
          </ac:picMkLst>
        </pc:picChg>
        <pc:picChg chg="add del">
          <ac:chgData name="Emma Finnamore" userId="S::emma@revolve.media::311cbe9c-4ce9-4b6e-a490-db7c062ec52a" providerId="AD" clId="Web-{2171D382-B4C0-2E0E-4329-05ACA0AE320D}" dt="2024-02-26T12:18:17.392" v="79"/>
          <ac:picMkLst>
            <pc:docMk/>
            <pc:sldMk cId="3174397015" sldId="426"/>
            <ac:picMk id="14" creationId="{2AD54796-C552-475F-A907-4A67C63CB609}"/>
          </ac:picMkLst>
        </pc:picChg>
        <pc:picChg chg="add del">
          <ac:chgData name="Emma Finnamore" userId="S::emma@revolve.media::311cbe9c-4ce9-4b6e-a490-db7c062ec52a" providerId="AD" clId="Web-{2171D382-B4C0-2E0E-4329-05ACA0AE320D}" dt="2024-02-26T12:18:17.392" v="79"/>
          <ac:picMkLst>
            <pc:docMk/>
            <pc:sldMk cId="3174397015" sldId="426"/>
            <ac:picMk id="15" creationId="{08F17DA4-D027-4EAE-A539-D8A75964A92A}"/>
          </ac:picMkLst>
        </pc:picChg>
        <pc:picChg chg="add del">
          <ac:chgData name="Emma Finnamore" userId="S::emma@revolve.media::311cbe9c-4ce9-4b6e-a490-db7c062ec52a" providerId="AD" clId="Web-{2171D382-B4C0-2E0E-4329-05ACA0AE320D}" dt="2024-02-26T12:18:17.392" v="79"/>
          <ac:picMkLst>
            <pc:docMk/>
            <pc:sldMk cId="3174397015" sldId="426"/>
            <ac:picMk id="16" creationId="{564DEFA8-68DE-4502-8A1E-31A0CEC3555A}"/>
          </ac:picMkLst>
        </pc:picChg>
        <pc:picChg chg="add del">
          <ac:chgData name="Emma Finnamore" userId="S::emma@revolve.media::311cbe9c-4ce9-4b6e-a490-db7c062ec52a" providerId="AD" clId="Web-{2171D382-B4C0-2E0E-4329-05ACA0AE320D}" dt="2024-02-26T12:18:17.392" v="79"/>
          <ac:picMkLst>
            <pc:docMk/>
            <pc:sldMk cId="3174397015" sldId="426"/>
            <ac:picMk id="20" creationId="{DBB08C00-0B29-404C-9DA1-BF5CEDE53A24}"/>
          </ac:picMkLst>
        </pc:picChg>
        <pc:picChg chg="add del">
          <ac:chgData name="Emma Finnamore" userId="S::emma@revolve.media::311cbe9c-4ce9-4b6e-a490-db7c062ec52a" providerId="AD" clId="Web-{2171D382-B4C0-2E0E-4329-05ACA0AE320D}" dt="2024-02-26T12:18:17.392" v="79"/>
          <ac:picMkLst>
            <pc:docMk/>
            <pc:sldMk cId="3174397015" sldId="426"/>
            <ac:picMk id="21" creationId="{0E89743A-095A-48B7-B3B1-CCE6B4A2A533}"/>
          </ac:picMkLst>
        </pc:picChg>
        <pc:picChg chg="add del">
          <ac:chgData name="Emma Finnamore" userId="S::emma@revolve.media::311cbe9c-4ce9-4b6e-a490-db7c062ec52a" providerId="AD" clId="Web-{2171D382-B4C0-2E0E-4329-05ACA0AE320D}" dt="2024-02-26T12:18:17.392" v="79"/>
          <ac:picMkLst>
            <pc:docMk/>
            <pc:sldMk cId="3174397015" sldId="426"/>
            <ac:picMk id="22" creationId="{E013FD35-C5F7-4C28-8B8E-9C315F151673}"/>
          </ac:picMkLst>
        </pc:picChg>
        <pc:picChg chg="add mod">
          <ac:chgData name="Emma Finnamore" userId="S::emma@revolve.media::311cbe9c-4ce9-4b6e-a490-db7c062ec52a" providerId="AD" clId="Web-{2171D382-B4C0-2E0E-4329-05ACA0AE320D}" dt="2024-02-26T12:19:10.019" v="97"/>
          <ac:picMkLst>
            <pc:docMk/>
            <pc:sldMk cId="3174397015" sldId="426"/>
            <ac:picMk id="25" creationId="{11F440B1-5BFF-1018-94AC-B9CDE654F5E6}"/>
          </ac:picMkLst>
        </pc:picChg>
        <pc:picChg chg="add mod">
          <ac:chgData name="Emma Finnamore" userId="S::emma@revolve.media::311cbe9c-4ce9-4b6e-a490-db7c062ec52a" providerId="AD" clId="Web-{2171D382-B4C0-2E0E-4329-05ACA0AE320D}" dt="2024-02-26T12:19:10.034" v="98"/>
          <ac:picMkLst>
            <pc:docMk/>
            <pc:sldMk cId="3174397015" sldId="426"/>
            <ac:picMk id="26" creationId="{0D48D33C-C511-C274-D2D7-CF801461C408}"/>
          </ac:picMkLst>
        </pc:picChg>
        <pc:picChg chg="add mod">
          <ac:chgData name="Emma Finnamore" userId="S::emma@revolve.media::311cbe9c-4ce9-4b6e-a490-db7c062ec52a" providerId="AD" clId="Web-{2171D382-B4C0-2E0E-4329-05ACA0AE320D}" dt="2024-02-26T12:19:10.050" v="99"/>
          <ac:picMkLst>
            <pc:docMk/>
            <pc:sldMk cId="3174397015" sldId="426"/>
            <ac:picMk id="27" creationId="{20CB9970-8EF0-067F-91CE-FE329CFD1B2C}"/>
          </ac:picMkLst>
        </pc:picChg>
        <pc:picChg chg="add mod">
          <ac:chgData name="Emma Finnamore" userId="S::emma@revolve.media::311cbe9c-4ce9-4b6e-a490-db7c062ec52a" providerId="AD" clId="Web-{2171D382-B4C0-2E0E-4329-05ACA0AE320D}" dt="2024-02-26T12:19:10.050" v="100"/>
          <ac:picMkLst>
            <pc:docMk/>
            <pc:sldMk cId="3174397015" sldId="426"/>
            <ac:picMk id="28" creationId="{00BC1A37-E402-2BB0-DEA7-89B1D1312880}"/>
          </ac:picMkLst>
        </pc:picChg>
        <pc:picChg chg="add mod">
          <ac:chgData name="Emma Finnamore" userId="S::emma@revolve.media::311cbe9c-4ce9-4b6e-a490-db7c062ec52a" providerId="AD" clId="Web-{2171D382-B4C0-2E0E-4329-05ACA0AE320D}" dt="2024-02-26T12:19:10.066" v="101"/>
          <ac:picMkLst>
            <pc:docMk/>
            <pc:sldMk cId="3174397015" sldId="426"/>
            <ac:picMk id="29" creationId="{F6C012CE-2787-D360-9F64-16A5D2488BC1}"/>
          </ac:picMkLst>
        </pc:picChg>
        <pc:picChg chg="add mod">
          <ac:chgData name="Emma Finnamore" userId="S::emma@revolve.media::311cbe9c-4ce9-4b6e-a490-db7c062ec52a" providerId="AD" clId="Web-{2171D382-B4C0-2E0E-4329-05ACA0AE320D}" dt="2024-02-26T12:19:10.081" v="102"/>
          <ac:picMkLst>
            <pc:docMk/>
            <pc:sldMk cId="3174397015" sldId="426"/>
            <ac:picMk id="30" creationId="{499D0ADC-A203-CA0B-D168-19EB19479EAE}"/>
          </ac:picMkLst>
        </pc:picChg>
        <pc:picChg chg="add mod">
          <ac:chgData name="Emma Finnamore" userId="S::emma@revolve.media::311cbe9c-4ce9-4b6e-a490-db7c062ec52a" providerId="AD" clId="Web-{2171D382-B4C0-2E0E-4329-05ACA0AE320D}" dt="2024-02-26T12:19:10.081" v="103"/>
          <ac:picMkLst>
            <pc:docMk/>
            <pc:sldMk cId="3174397015" sldId="426"/>
            <ac:picMk id="31" creationId="{3AB3C683-DD75-7AF0-9F24-5C4794333ED0}"/>
          </ac:picMkLst>
        </pc:picChg>
        <pc:picChg chg="add mod">
          <ac:chgData name="Emma Finnamore" userId="S::emma@revolve.media::311cbe9c-4ce9-4b6e-a490-db7c062ec52a" providerId="AD" clId="Web-{2171D382-B4C0-2E0E-4329-05ACA0AE320D}" dt="2024-02-26T12:19:10.097" v="104"/>
          <ac:picMkLst>
            <pc:docMk/>
            <pc:sldMk cId="3174397015" sldId="426"/>
            <ac:picMk id="32" creationId="{65083438-DA8D-5955-ABF1-AFFC967C8B38}"/>
          </ac:picMkLst>
        </pc:picChg>
        <pc:picChg chg="add mod">
          <ac:chgData name="Emma Finnamore" userId="S::emma@revolve.media::311cbe9c-4ce9-4b6e-a490-db7c062ec52a" providerId="AD" clId="Web-{2171D382-B4C0-2E0E-4329-05ACA0AE320D}" dt="2024-02-26T12:19:10.112" v="105"/>
          <ac:picMkLst>
            <pc:docMk/>
            <pc:sldMk cId="3174397015" sldId="426"/>
            <ac:picMk id="33" creationId="{293B22B8-3F85-F1A4-00C5-3B71C8B54B31}"/>
          </ac:picMkLst>
        </pc:picChg>
        <pc:picChg chg="del">
          <ac:chgData name="Emma Finnamore" userId="S::emma@revolve.media::311cbe9c-4ce9-4b6e-a490-db7c062ec52a" providerId="AD" clId="Web-{2171D382-B4C0-2E0E-4329-05ACA0AE320D}" dt="2024-02-26T12:18:27.064" v="80"/>
          <ac:picMkLst>
            <pc:docMk/>
            <pc:sldMk cId="3174397015" sldId="426"/>
            <ac:picMk id="1026" creationId="{74A858E2-0EF9-474E-8339-32FC527094D1}"/>
          </ac:picMkLst>
        </pc:picChg>
      </pc:sldChg>
      <pc:sldChg chg="addSp delSp modSp new">
        <pc:chgData name="Emma Finnamore" userId="S::emma@revolve.media::311cbe9c-4ce9-4b6e-a490-db7c062ec52a" providerId="AD" clId="Web-{2171D382-B4C0-2E0E-4329-05ACA0AE320D}" dt="2024-02-26T12:21:56.836" v="129" actId="1076"/>
        <pc:sldMkLst>
          <pc:docMk/>
          <pc:sldMk cId="2480182706" sldId="427"/>
        </pc:sldMkLst>
        <pc:spChg chg="del">
          <ac:chgData name="Emma Finnamore" userId="S::emma@revolve.media::311cbe9c-4ce9-4b6e-a490-db7c062ec52a" providerId="AD" clId="Web-{2171D382-B4C0-2E0E-4329-05ACA0AE320D}" dt="2024-02-26T12:21:41.008" v="122"/>
          <ac:spMkLst>
            <pc:docMk/>
            <pc:sldMk cId="2480182706" sldId="427"/>
            <ac:spMk id="2" creationId="{C43CA7D9-B088-16AB-61EF-98B932B30300}"/>
          </ac:spMkLst>
        </pc:spChg>
        <pc:spChg chg="del">
          <ac:chgData name="Emma Finnamore" userId="S::emma@revolve.media::311cbe9c-4ce9-4b6e-a490-db7c062ec52a" providerId="AD" clId="Web-{2171D382-B4C0-2E0E-4329-05ACA0AE320D}" dt="2024-02-26T12:21:42.852" v="123"/>
          <ac:spMkLst>
            <pc:docMk/>
            <pc:sldMk cId="2480182706" sldId="427"/>
            <ac:spMk id="3" creationId="{48DCCFEA-EA90-A64D-4997-F45FF3DEE4C0}"/>
          </ac:spMkLst>
        </pc:spChg>
        <pc:picChg chg="add mod ord">
          <ac:chgData name="Emma Finnamore" userId="S::emma@revolve.media::311cbe9c-4ce9-4b6e-a490-db7c062ec52a" providerId="AD" clId="Web-{2171D382-B4C0-2E0E-4329-05ACA0AE320D}" dt="2024-02-26T12:21:56.836" v="129" actId="1076"/>
          <ac:picMkLst>
            <pc:docMk/>
            <pc:sldMk cId="2480182706" sldId="427"/>
            <ac:picMk id="5" creationId="{638CCB3C-0415-7C74-41DB-424852A406A5}"/>
          </ac:picMkLst>
        </pc:picChg>
      </pc:sldChg>
      <pc:sldChg chg="add">
        <pc:chgData name="Emma Finnamore" userId="S::emma@revolve.media::311cbe9c-4ce9-4b6e-a490-db7c062ec52a" providerId="AD" clId="Web-{2171D382-B4C0-2E0E-4329-05ACA0AE320D}" dt="2024-02-26T12:22:05.274" v="130"/>
        <pc:sldMkLst>
          <pc:docMk/>
          <pc:sldMk cId="3219483738" sldId="428"/>
        </pc:sldMkLst>
      </pc:sldChg>
      <pc:sldChg chg="add del">
        <pc:chgData name="Emma Finnamore" userId="S::emma@revolve.media::311cbe9c-4ce9-4b6e-a490-db7c062ec52a" providerId="AD" clId="Web-{2171D382-B4C0-2E0E-4329-05ACA0AE320D}" dt="2024-02-26T12:23:29.371" v="141"/>
        <pc:sldMkLst>
          <pc:docMk/>
          <pc:sldMk cId="456865339" sldId="429"/>
        </pc:sldMkLst>
      </pc:sldChg>
      <pc:sldChg chg="add del">
        <pc:chgData name="Emma Finnamore" userId="S::emma@revolve.media::311cbe9c-4ce9-4b6e-a490-db7c062ec52a" providerId="AD" clId="Web-{2171D382-B4C0-2E0E-4329-05ACA0AE320D}" dt="2024-02-26T12:22:16.290" v="132"/>
        <pc:sldMkLst>
          <pc:docMk/>
          <pc:sldMk cId="1333467135" sldId="429"/>
        </pc:sldMkLst>
      </pc:sldChg>
      <pc:sldChg chg="add">
        <pc:chgData name="Emma Finnamore" userId="S::emma@revolve.media::311cbe9c-4ce9-4b6e-a490-db7c062ec52a" providerId="AD" clId="Web-{2171D382-B4C0-2E0E-4329-05ACA0AE320D}" dt="2024-02-26T12:22:38.682" v="134"/>
        <pc:sldMkLst>
          <pc:docMk/>
          <pc:sldMk cId="4289503390" sldId="430"/>
        </pc:sldMkLst>
      </pc:sldChg>
      <pc:sldChg chg="add">
        <pc:chgData name="Emma Finnamore" userId="S::emma@revolve.media::311cbe9c-4ce9-4b6e-a490-db7c062ec52a" providerId="AD" clId="Web-{2171D382-B4C0-2E0E-4329-05ACA0AE320D}" dt="2024-02-26T12:22:38.775" v="135"/>
        <pc:sldMkLst>
          <pc:docMk/>
          <pc:sldMk cId="3191234232" sldId="431"/>
        </pc:sldMkLst>
      </pc:sldChg>
      <pc:sldChg chg="add">
        <pc:chgData name="Emma Finnamore" userId="S::emma@revolve.media::311cbe9c-4ce9-4b6e-a490-db7c062ec52a" providerId="AD" clId="Web-{2171D382-B4C0-2E0E-4329-05ACA0AE320D}" dt="2024-02-26T12:22:38.869" v="136"/>
        <pc:sldMkLst>
          <pc:docMk/>
          <pc:sldMk cId="1579088645" sldId="432"/>
        </pc:sldMkLst>
      </pc:sldChg>
      <pc:sldChg chg="add">
        <pc:chgData name="Emma Finnamore" userId="S::emma@revolve.media::311cbe9c-4ce9-4b6e-a490-db7c062ec52a" providerId="AD" clId="Web-{2171D382-B4C0-2E0E-4329-05ACA0AE320D}" dt="2024-02-26T12:22:38.947" v="137"/>
        <pc:sldMkLst>
          <pc:docMk/>
          <pc:sldMk cId="4075342475" sldId="433"/>
        </pc:sldMkLst>
      </pc:sldChg>
      <pc:sldChg chg="add">
        <pc:chgData name="Emma Finnamore" userId="S::emma@revolve.media::311cbe9c-4ce9-4b6e-a490-db7c062ec52a" providerId="AD" clId="Web-{2171D382-B4C0-2E0E-4329-05ACA0AE320D}" dt="2024-02-26T12:22:39.103" v="138"/>
        <pc:sldMkLst>
          <pc:docMk/>
          <pc:sldMk cId="3928285334" sldId="434"/>
        </pc:sldMkLst>
      </pc:sldChg>
      <pc:sldChg chg="add addCm">
        <pc:chgData name="Emma Finnamore" userId="S::emma@revolve.media::311cbe9c-4ce9-4b6e-a490-db7c062ec52a" providerId="AD" clId="Web-{2171D382-B4C0-2E0E-4329-05ACA0AE320D}" dt="2024-02-26T12:22:48.182" v="140"/>
        <pc:sldMkLst>
          <pc:docMk/>
          <pc:sldMk cId="389612308" sldId="435"/>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2171D382-B4C0-2E0E-4329-05ACA0AE320D}" dt="2024-02-26T12:22:48.182" v="140"/>
              <pc2:cmMkLst xmlns:pc2="http://schemas.microsoft.com/office/powerpoint/2019/9/main/command">
                <pc:docMk/>
                <pc:sldMk cId="389612308" sldId="435"/>
                <pc2:cmMk id="{1A76B611-653F-4ECD-A80F-4B2396C4EF7D}"/>
              </pc2:cmMkLst>
            </pc226:cmChg>
          </p:ext>
        </pc:extLst>
      </pc:sldChg>
      <pc:sldChg chg="addSp modSp new">
        <pc:chgData name="Emma Finnamore" userId="S::emma@revolve.media::311cbe9c-4ce9-4b6e-a490-db7c062ec52a" providerId="AD" clId="Web-{2171D382-B4C0-2E0E-4329-05ACA0AE320D}" dt="2024-02-27T10:36:50.464" v="393" actId="1076"/>
        <pc:sldMkLst>
          <pc:docMk/>
          <pc:sldMk cId="3040787239" sldId="436"/>
        </pc:sldMkLst>
        <pc:spChg chg="mod">
          <ac:chgData name="Emma Finnamore" userId="S::emma@revolve.media::311cbe9c-4ce9-4b6e-a490-db7c062ec52a" providerId="AD" clId="Web-{2171D382-B4C0-2E0E-4329-05ACA0AE320D}" dt="2024-02-26T12:34:31.235" v="240" actId="20577"/>
          <ac:spMkLst>
            <pc:docMk/>
            <pc:sldMk cId="3040787239" sldId="436"/>
            <ac:spMk id="2" creationId="{281AC6EC-6088-23E8-D68A-4E721D607B9D}"/>
          </ac:spMkLst>
        </pc:spChg>
        <pc:spChg chg="mod">
          <ac:chgData name="Emma Finnamore" userId="S::emma@revolve.media::311cbe9c-4ce9-4b6e-a490-db7c062ec52a" providerId="AD" clId="Web-{2171D382-B4C0-2E0E-4329-05ACA0AE320D}" dt="2024-02-27T10:36:50.464" v="393" actId="1076"/>
          <ac:spMkLst>
            <pc:docMk/>
            <pc:sldMk cId="3040787239" sldId="436"/>
            <ac:spMk id="3" creationId="{A0478EAE-7375-1EB6-B19D-CE3EA32EBCC4}"/>
          </ac:spMkLst>
        </pc:spChg>
        <pc:spChg chg="add mod">
          <ac:chgData name="Emma Finnamore" userId="S::emma@revolve.media::311cbe9c-4ce9-4b6e-a490-db7c062ec52a" providerId="AD" clId="Web-{2171D382-B4C0-2E0E-4329-05ACA0AE320D}" dt="2024-02-27T10:36:41.276" v="392" actId="1076"/>
          <ac:spMkLst>
            <pc:docMk/>
            <pc:sldMk cId="3040787239" sldId="436"/>
            <ac:spMk id="5" creationId="{CA383192-9E3D-9248-2441-3E27EC72BC1F}"/>
          </ac:spMkLst>
        </pc:spChg>
      </pc:sldChg>
      <pc:sldChg chg="modSp add">
        <pc:chgData name="Emma Finnamore" userId="S::emma@revolve.media::311cbe9c-4ce9-4b6e-a490-db7c062ec52a" providerId="AD" clId="Web-{2171D382-B4C0-2E0E-4329-05ACA0AE320D}" dt="2024-02-27T09:55:40.759" v="309" actId="20577"/>
        <pc:sldMkLst>
          <pc:docMk/>
          <pc:sldMk cId="825067259" sldId="443"/>
        </pc:sldMkLst>
        <pc:spChg chg="mod">
          <ac:chgData name="Emma Finnamore" userId="S::emma@revolve.media::311cbe9c-4ce9-4b6e-a490-db7c062ec52a" providerId="AD" clId="Web-{2171D382-B4C0-2E0E-4329-05ACA0AE320D}" dt="2024-02-27T09:55:40.759" v="309" actId="20577"/>
          <ac:spMkLst>
            <pc:docMk/>
            <pc:sldMk cId="825067259" sldId="443"/>
            <ac:spMk id="2" creationId="{B6C8AAEF-3C8F-3549-B053-5BE9A5A294F6}"/>
          </ac:spMkLst>
        </pc:spChg>
      </pc:sldChg>
      <pc:sldChg chg="modSp add">
        <pc:chgData name="Emma Finnamore" userId="S::emma@revolve.media::311cbe9c-4ce9-4b6e-a490-db7c062ec52a" providerId="AD" clId="Web-{2171D382-B4C0-2E0E-4329-05ACA0AE320D}" dt="2024-02-27T09:55:29.790" v="308" actId="20577"/>
        <pc:sldMkLst>
          <pc:docMk/>
          <pc:sldMk cId="3530190646" sldId="444"/>
        </pc:sldMkLst>
        <pc:spChg chg="mod">
          <ac:chgData name="Emma Finnamore" userId="S::emma@revolve.media::311cbe9c-4ce9-4b6e-a490-db7c062ec52a" providerId="AD" clId="Web-{2171D382-B4C0-2E0E-4329-05ACA0AE320D}" dt="2024-02-27T09:55:29.790" v="308" actId="20577"/>
          <ac:spMkLst>
            <pc:docMk/>
            <pc:sldMk cId="3530190646" sldId="444"/>
            <ac:spMk id="2" creationId="{757F3D55-FC83-FA44-B5B3-88AF2A884451}"/>
          </ac:spMkLst>
        </pc:spChg>
        <pc:spChg chg="mod">
          <ac:chgData name="Emma Finnamore" userId="S::emma@revolve.media::311cbe9c-4ce9-4b6e-a490-db7c062ec52a" providerId="AD" clId="Web-{2171D382-B4C0-2E0E-4329-05ACA0AE320D}" dt="2024-02-27T09:55:27.149" v="307" actId="20577"/>
          <ac:spMkLst>
            <pc:docMk/>
            <pc:sldMk cId="3530190646" sldId="444"/>
            <ac:spMk id="3" creationId="{DC3A7093-B150-3D42-981C-7DF107597C9F}"/>
          </ac:spMkLst>
        </pc:spChg>
      </pc:sldChg>
      <pc:sldChg chg="modSp add">
        <pc:chgData name="Emma Finnamore" userId="S::emma@revolve.media::311cbe9c-4ce9-4b6e-a490-db7c062ec52a" providerId="AD" clId="Web-{2171D382-B4C0-2E0E-4329-05ACA0AE320D}" dt="2024-02-27T09:55:20.696" v="305" actId="20577"/>
        <pc:sldMkLst>
          <pc:docMk/>
          <pc:sldMk cId="889223380" sldId="445"/>
        </pc:sldMkLst>
        <pc:spChg chg="mod">
          <ac:chgData name="Emma Finnamore" userId="S::emma@revolve.media::311cbe9c-4ce9-4b6e-a490-db7c062ec52a" providerId="AD" clId="Web-{2171D382-B4C0-2E0E-4329-05ACA0AE320D}" dt="2024-02-27T09:55:15.493" v="304" actId="20577"/>
          <ac:spMkLst>
            <pc:docMk/>
            <pc:sldMk cId="889223380" sldId="445"/>
            <ac:spMk id="2" creationId="{7A25AD22-D5A2-5C4C-8990-E5EA9A241FE2}"/>
          </ac:spMkLst>
        </pc:spChg>
        <pc:spChg chg="mod">
          <ac:chgData name="Emma Finnamore" userId="S::emma@revolve.media::311cbe9c-4ce9-4b6e-a490-db7c062ec52a" providerId="AD" clId="Web-{2171D382-B4C0-2E0E-4329-05ACA0AE320D}" dt="2024-02-27T09:55:20.696" v="305" actId="20577"/>
          <ac:spMkLst>
            <pc:docMk/>
            <pc:sldMk cId="889223380" sldId="445"/>
            <ac:spMk id="8" creationId="{B82479C6-D546-6346-A262-FBC57968EC3A}"/>
          </ac:spMkLst>
        </pc:spChg>
      </pc:sldChg>
      <pc:sldChg chg="modSp add">
        <pc:chgData name="Emma Finnamore" userId="S::emma@revolve.media::311cbe9c-4ce9-4b6e-a490-db7c062ec52a" providerId="AD" clId="Web-{2171D382-B4C0-2E0E-4329-05ACA0AE320D}" dt="2024-02-27T09:55:09.133" v="303" actId="14100"/>
        <pc:sldMkLst>
          <pc:docMk/>
          <pc:sldMk cId="1862164928" sldId="446"/>
        </pc:sldMkLst>
        <pc:spChg chg="mod">
          <ac:chgData name="Emma Finnamore" userId="S::emma@revolve.media::311cbe9c-4ce9-4b6e-a490-db7c062ec52a" providerId="AD" clId="Web-{2171D382-B4C0-2E0E-4329-05ACA0AE320D}" dt="2024-02-27T09:55:09.133" v="303" actId="14100"/>
          <ac:spMkLst>
            <pc:docMk/>
            <pc:sldMk cId="1862164928" sldId="446"/>
            <ac:spMk id="4" creationId="{48855BB9-56C7-7549-9947-55D2D89A7DE3}"/>
          </ac:spMkLst>
        </pc:spChg>
      </pc:sldChg>
      <pc:sldChg chg="modSp add">
        <pc:chgData name="Emma Finnamore" userId="S::emma@revolve.media::311cbe9c-4ce9-4b6e-a490-db7c062ec52a" providerId="AD" clId="Web-{2171D382-B4C0-2E0E-4329-05ACA0AE320D}" dt="2024-02-27T09:54:33.569" v="295" actId="20577"/>
        <pc:sldMkLst>
          <pc:docMk/>
          <pc:sldMk cId="3153246967" sldId="447"/>
        </pc:sldMkLst>
        <pc:spChg chg="mod">
          <ac:chgData name="Emma Finnamore" userId="S::emma@revolve.media::311cbe9c-4ce9-4b6e-a490-db7c062ec52a" providerId="AD" clId="Web-{2171D382-B4C0-2E0E-4329-05ACA0AE320D}" dt="2024-02-27T09:54:33.569" v="295" actId="20577"/>
          <ac:spMkLst>
            <pc:docMk/>
            <pc:sldMk cId="3153246967" sldId="447"/>
            <ac:spMk id="6" creationId="{937100FD-FC18-2F43-801D-1A079DC4DCDE}"/>
          </ac:spMkLst>
        </pc:spChg>
        <pc:picChg chg="mod">
          <ac:chgData name="Emma Finnamore" userId="S::emma@revolve.media::311cbe9c-4ce9-4b6e-a490-db7c062ec52a" providerId="AD" clId="Web-{2171D382-B4C0-2E0E-4329-05ACA0AE320D}" dt="2024-02-27T09:54:29.741" v="294" actId="1076"/>
          <ac:picMkLst>
            <pc:docMk/>
            <pc:sldMk cId="3153246967" sldId="447"/>
            <ac:picMk id="4" creationId="{6627CF76-4959-5A48-9D02-4DB98BBABA0F}"/>
          </ac:picMkLst>
        </pc:picChg>
      </pc:sldChg>
      <pc:sldChg chg="modSp add">
        <pc:chgData name="Emma Finnamore" userId="S::emma@revolve.media::311cbe9c-4ce9-4b6e-a490-db7c062ec52a" providerId="AD" clId="Web-{2171D382-B4C0-2E0E-4329-05ACA0AE320D}" dt="2024-02-27T09:54:24.553" v="293" actId="20577"/>
        <pc:sldMkLst>
          <pc:docMk/>
          <pc:sldMk cId="330951953" sldId="448"/>
        </pc:sldMkLst>
        <pc:spChg chg="mod">
          <ac:chgData name="Emma Finnamore" userId="S::emma@revolve.media::311cbe9c-4ce9-4b6e-a490-db7c062ec52a" providerId="AD" clId="Web-{2171D382-B4C0-2E0E-4329-05ACA0AE320D}" dt="2024-02-27T09:54:24.553" v="293" actId="20577"/>
          <ac:spMkLst>
            <pc:docMk/>
            <pc:sldMk cId="330951953" sldId="448"/>
            <ac:spMk id="6" creationId="{00000000-0000-0000-0000-000000000000}"/>
          </ac:spMkLst>
        </pc:spChg>
      </pc:sldChg>
      <pc:sldChg chg="addSp modSp add">
        <pc:chgData name="Emma Finnamore" userId="S::emma@revolve.media::311cbe9c-4ce9-4b6e-a490-db7c062ec52a" providerId="AD" clId="Web-{2171D382-B4C0-2E0E-4329-05ACA0AE320D}" dt="2024-02-27T09:54:10.037" v="291" actId="1076"/>
        <pc:sldMkLst>
          <pc:docMk/>
          <pc:sldMk cId="3391339789" sldId="449"/>
        </pc:sldMkLst>
        <pc:picChg chg="add mod">
          <ac:chgData name="Emma Finnamore" userId="S::emma@revolve.media::311cbe9c-4ce9-4b6e-a490-db7c062ec52a" providerId="AD" clId="Web-{2171D382-B4C0-2E0E-4329-05ACA0AE320D}" dt="2024-02-27T09:54:10.037" v="291" actId="1076"/>
          <ac:picMkLst>
            <pc:docMk/>
            <pc:sldMk cId="3391339789" sldId="449"/>
            <ac:picMk id="2" creationId="{EE89F9C5-6D56-BE7E-E1B3-C1C030367989}"/>
          </ac:picMkLst>
        </pc:picChg>
      </pc:sldChg>
      <pc:sldChg chg="new del">
        <pc:chgData name="Emma Finnamore" userId="S::emma@revolve.media::311cbe9c-4ce9-4b6e-a490-db7c062ec52a" providerId="AD" clId="Web-{2171D382-B4C0-2E0E-4329-05ACA0AE320D}" dt="2024-02-27T09:59:18.596" v="312"/>
        <pc:sldMkLst>
          <pc:docMk/>
          <pc:sldMk cId="1384750822" sldId="450"/>
        </pc:sldMkLst>
      </pc:sldChg>
      <pc:sldChg chg="modSp new">
        <pc:chgData name="Emma Finnamore" userId="S::emma@revolve.media::311cbe9c-4ce9-4b6e-a490-db7c062ec52a" providerId="AD" clId="Web-{2171D382-B4C0-2E0E-4329-05ACA0AE320D}" dt="2024-02-27T09:59:28.190" v="327" actId="20577"/>
        <pc:sldMkLst>
          <pc:docMk/>
          <pc:sldMk cId="1409362764" sldId="451"/>
        </pc:sldMkLst>
        <pc:spChg chg="mod">
          <ac:chgData name="Emma Finnamore" userId="S::emma@revolve.media::311cbe9c-4ce9-4b6e-a490-db7c062ec52a" providerId="AD" clId="Web-{2171D382-B4C0-2E0E-4329-05ACA0AE320D}" dt="2024-02-27T09:59:28.190" v="327" actId="20577"/>
          <ac:spMkLst>
            <pc:docMk/>
            <pc:sldMk cId="1409362764" sldId="451"/>
            <ac:spMk id="2" creationId="{1364051F-AE69-53B7-3DA7-290F34CE86AD}"/>
          </ac:spMkLst>
        </pc:spChg>
      </pc:sldChg>
      <pc:sldChg chg="modSp new">
        <pc:chgData name="Emma Finnamore" userId="S::emma@revolve.media::311cbe9c-4ce9-4b6e-a490-db7c062ec52a" providerId="AD" clId="Web-{2171D382-B4C0-2E0E-4329-05ACA0AE320D}" dt="2024-02-27T10:01:27.023" v="364" actId="20577"/>
        <pc:sldMkLst>
          <pc:docMk/>
          <pc:sldMk cId="2616348295" sldId="452"/>
        </pc:sldMkLst>
        <pc:spChg chg="mod">
          <ac:chgData name="Emma Finnamore" userId="S::emma@revolve.media::311cbe9c-4ce9-4b6e-a490-db7c062ec52a" providerId="AD" clId="Web-{2171D382-B4C0-2E0E-4329-05ACA0AE320D}" dt="2024-02-27T10:01:27.023" v="364" actId="20577"/>
          <ac:spMkLst>
            <pc:docMk/>
            <pc:sldMk cId="2616348295" sldId="452"/>
            <ac:spMk id="2" creationId="{E9E43064-9E38-A1DA-5680-CAF9CE967F23}"/>
          </ac:spMkLst>
        </pc:spChg>
      </pc:sldChg>
      <pc:sldChg chg="modSp new">
        <pc:chgData name="Emma Finnamore" userId="S::emma@revolve.media::311cbe9c-4ce9-4b6e-a490-db7c062ec52a" providerId="AD" clId="Web-{2171D382-B4C0-2E0E-4329-05ACA0AE320D}" dt="2024-02-27T10:01:11.053" v="362" actId="1076"/>
        <pc:sldMkLst>
          <pc:docMk/>
          <pc:sldMk cId="865328796" sldId="453"/>
        </pc:sldMkLst>
        <pc:spChg chg="mod">
          <ac:chgData name="Emma Finnamore" userId="S::emma@revolve.media::311cbe9c-4ce9-4b6e-a490-db7c062ec52a" providerId="AD" clId="Web-{2171D382-B4C0-2E0E-4329-05ACA0AE320D}" dt="2024-02-27T10:01:11.053" v="362" actId="1076"/>
          <ac:spMkLst>
            <pc:docMk/>
            <pc:sldMk cId="865328796" sldId="453"/>
            <ac:spMk id="2" creationId="{F103A648-6FE0-2D2E-7C70-035F0D5F6FC1}"/>
          </ac:spMkLst>
        </pc:spChg>
      </pc:sldChg>
      <pc:sldChg chg="modSp new">
        <pc:chgData name="Emma Finnamore" userId="S::emma@revolve.media::311cbe9c-4ce9-4b6e-a490-db7c062ec52a" providerId="AD" clId="Web-{2171D382-B4C0-2E0E-4329-05ACA0AE320D}" dt="2024-02-27T10:00:53.865" v="358" actId="20577"/>
        <pc:sldMkLst>
          <pc:docMk/>
          <pc:sldMk cId="611243896" sldId="454"/>
        </pc:sldMkLst>
        <pc:spChg chg="mod">
          <ac:chgData name="Emma Finnamore" userId="S::emma@revolve.media::311cbe9c-4ce9-4b6e-a490-db7c062ec52a" providerId="AD" clId="Web-{2171D382-B4C0-2E0E-4329-05ACA0AE320D}" dt="2024-02-27T10:00:53.865" v="358" actId="20577"/>
          <ac:spMkLst>
            <pc:docMk/>
            <pc:sldMk cId="611243896" sldId="454"/>
            <ac:spMk id="2" creationId="{7CF632B6-DC00-70AB-6A36-707DB32A569A}"/>
          </ac:spMkLst>
        </pc:spChg>
      </pc:sldChg>
      <pc:sldChg chg="modSp new">
        <pc:chgData name="Emma Finnamore" userId="S::emma@revolve.media::311cbe9c-4ce9-4b6e-a490-db7c062ec52a" providerId="AD" clId="Web-{2171D382-B4C0-2E0E-4329-05ACA0AE320D}" dt="2024-02-27T10:37:50.357" v="398" actId="20577"/>
        <pc:sldMkLst>
          <pc:docMk/>
          <pc:sldMk cId="2650150002" sldId="455"/>
        </pc:sldMkLst>
        <pc:spChg chg="mod">
          <ac:chgData name="Emma Finnamore" userId="S::emma@revolve.media::311cbe9c-4ce9-4b6e-a490-db7c062ec52a" providerId="AD" clId="Web-{2171D382-B4C0-2E0E-4329-05ACA0AE320D}" dt="2024-02-27T10:37:50.357" v="398" actId="20577"/>
          <ac:spMkLst>
            <pc:docMk/>
            <pc:sldMk cId="2650150002" sldId="455"/>
            <ac:spMk id="2" creationId="{218EC095-F244-1ACE-A515-E75522483553}"/>
          </ac:spMkLst>
        </pc:spChg>
      </pc:sldChg>
      <pc:sldChg chg="modSp new">
        <pc:chgData name="Emma Finnamore" userId="S::emma@revolve.media::311cbe9c-4ce9-4b6e-a490-db7c062ec52a" providerId="AD" clId="Web-{2171D382-B4C0-2E0E-4329-05ACA0AE320D}" dt="2024-02-27T10:38:19.155" v="412" actId="20577"/>
        <pc:sldMkLst>
          <pc:docMk/>
          <pc:sldMk cId="831455401" sldId="456"/>
        </pc:sldMkLst>
        <pc:spChg chg="mod">
          <ac:chgData name="Emma Finnamore" userId="S::emma@revolve.media::311cbe9c-4ce9-4b6e-a490-db7c062ec52a" providerId="AD" clId="Web-{2171D382-B4C0-2E0E-4329-05ACA0AE320D}" dt="2024-02-27T10:38:19.155" v="412" actId="20577"/>
          <ac:spMkLst>
            <pc:docMk/>
            <pc:sldMk cId="831455401" sldId="456"/>
            <ac:spMk id="2" creationId="{46F8D082-F547-A03C-4360-6FA19C4B7CB7}"/>
          </ac:spMkLst>
        </pc:spChg>
      </pc:sldChg>
      <pc:sldChg chg="new del">
        <pc:chgData name="Emma Finnamore" userId="S::emma@revolve.media::311cbe9c-4ce9-4b6e-a490-db7c062ec52a" providerId="AD" clId="Web-{2171D382-B4C0-2E0E-4329-05ACA0AE320D}" dt="2024-02-27T10:40:05.972" v="414"/>
        <pc:sldMkLst>
          <pc:docMk/>
          <pc:sldMk cId="1337551036" sldId="457"/>
        </pc:sldMkLst>
      </pc:sldChg>
      <pc:sldChg chg="addSp delSp modSp new">
        <pc:chgData name="Emma Finnamore" userId="S::emma@revolve.media::311cbe9c-4ce9-4b6e-a490-db7c062ec52a" providerId="AD" clId="Web-{2171D382-B4C0-2E0E-4329-05ACA0AE320D}" dt="2024-02-27T14:13:29.592" v="673"/>
        <pc:sldMkLst>
          <pc:docMk/>
          <pc:sldMk cId="2300026379" sldId="457"/>
        </pc:sldMkLst>
        <pc:spChg chg="mod">
          <ac:chgData name="Emma Finnamore" userId="S::emma@revolve.media::311cbe9c-4ce9-4b6e-a490-db7c062ec52a" providerId="AD" clId="Web-{2171D382-B4C0-2E0E-4329-05ACA0AE320D}" dt="2024-02-27T10:40:20.238" v="423" actId="20577"/>
          <ac:spMkLst>
            <pc:docMk/>
            <pc:sldMk cId="2300026379" sldId="457"/>
            <ac:spMk id="2" creationId="{10AD4475-9C8F-A22D-5ED1-A0D7FC155860}"/>
          </ac:spMkLst>
        </pc:spChg>
        <pc:spChg chg="del">
          <ac:chgData name="Emma Finnamore" userId="S::emma@revolve.media::311cbe9c-4ce9-4b6e-a490-db7c062ec52a" providerId="AD" clId="Web-{2171D382-B4C0-2E0E-4329-05ACA0AE320D}" dt="2024-02-27T10:40:29.176" v="424"/>
          <ac:spMkLst>
            <pc:docMk/>
            <pc:sldMk cId="2300026379" sldId="457"/>
            <ac:spMk id="3" creationId="{58293CFD-15B8-0941-0440-C0CA919E0C79}"/>
          </ac:spMkLst>
        </pc:spChg>
        <pc:spChg chg="add del mod">
          <ac:chgData name="Emma Finnamore" userId="S::emma@revolve.media::311cbe9c-4ce9-4b6e-a490-db7c062ec52a" providerId="AD" clId="Web-{2171D382-B4C0-2E0E-4329-05ACA0AE320D}" dt="2024-02-27T10:40:45.083" v="426"/>
          <ac:spMkLst>
            <pc:docMk/>
            <pc:sldMk cId="2300026379" sldId="457"/>
            <ac:spMk id="7" creationId="{A686472A-202E-379A-60BE-6163195B72FA}"/>
          </ac:spMkLst>
        </pc:spChg>
        <pc:graphicFrameChg chg="add del mod ord modGraphic">
          <ac:chgData name="Emma Finnamore" userId="S::emma@revolve.media::311cbe9c-4ce9-4b6e-a490-db7c062ec52a" providerId="AD" clId="Web-{2171D382-B4C0-2E0E-4329-05ACA0AE320D}" dt="2024-02-27T10:40:38.348" v="425"/>
          <ac:graphicFrameMkLst>
            <pc:docMk/>
            <pc:sldMk cId="2300026379" sldId="457"/>
            <ac:graphicFrameMk id="5" creationId="{FE1E423D-D8B5-AD71-A7BF-40D71BB331D6}"/>
          </ac:graphicFrameMkLst>
        </pc:graphicFrameChg>
        <pc:graphicFrameChg chg="add mod ord modGraphic">
          <ac:chgData name="Emma Finnamore" userId="S::emma@revolve.media::311cbe9c-4ce9-4b6e-a490-db7c062ec52a" providerId="AD" clId="Web-{2171D382-B4C0-2E0E-4329-05ACA0AE320D}" dt="2024-02-27T14:13:29.592" v="673"/>
          <ac:graphicFrameMkLst>
            <pc:docMk/>
            <pc:sldMk cId="2300026379" sldId="457"/>
            <ac:graphicFrameMk id="8" creationId="{49661E2C-103F-7DFA-7CAD-C77B7162C8EF}"/>
          </ac:graphicFrameMkLst>
        </pc:graphicFrameChg>
      </pc:sldChg>
      <pc:sldChg chg="modSp new">
        <pc:chgData name="Emma Finnamore" userId="S::emma@revolve.media::311cbe9c-4ce9-4b6e-a490-db7c062ec52a" providerId="AD" clId="Web-{2171D382-B4C0-2E0E-4329-05ACA0AE320D}" dt="2024-02-27T14:32:32.881" v="1010" actId="20577"/>
        <pc:sldMkLst>
          <pc:docMk/>
          <pc:sldMk cId="3628699883" sldId="458"/>
        </pc:sldMkLst>
        <pc:spChg chg="mod">
          <ac:chgData name="Emma Finnamore" userId="S::emma@revolve.media::311cbe9c-4ce9-4b6e-a490-db7c062ec52a" providerId="AD" clId="Web-{2171D382-B4C0-2E0E-4329-05ACA0AE320D}" dt="2024-02-27T14:24:28.934" v="684" actId="20577"/>
          <ac:spMkLst>
            <pc:docMk/>
            <pc:sldMk cId="3628699883" sldId="458"/>
            <ac:spMk id="2" creationId="{F723A39D-C5C0-C9B7-3441-9BF90D97717B}"/>
          </ac:spMkLst>
        </pc:spChg>
        <pc:spChg chg="mod">
          <ac:chgData name="Emma Finnamore" userId="S::emma@revolve.media::311cbe9c-4ce9-4b6e-a490-db7c062ec52a" providerId="AD" clId="Web-{2171D382-B4C0-2E0E-4329-05ACA0AE320D}" dt="2024-02-27T14:32:32.881" v="1010" actId="20577"/>
          <ac:spMkLst>
            <pc:docMk/>
            <pc:sldMk cId="3628699883" sldId="458"/>
            <ac:spMk id="3" creationId="{34BDE75F-4EBC-1B86-6E7C-1C8F33A08CB0}"/>
          </ac:spMkLst>
        </pc:spChg>
      </pc:sldChg>
      <pc:sldChg chg="modSp new">
        <pc:chgData name="Emma Finnamore" userId="S::emma@revolve.media::311cbe9c-4ce9-4b6e-a490-db7c062ec52a" providerId="AD" clId="Web-{2171D382-B4C0-2E0E-4329-05ACA0AE320D}" dt="2024-02-27T15:20:54.032" v="1108" actId="20577"/>
        <pc:sldMkLst>
          <pc:docMk/>
          <pc:sldMk cId="3351753067" sldId="459"/>
        </pc:sldMkLst>
        <pc:spChg chg="mod">
          <ac:chgData name="Emma Finnamore" userId="S::emma@revolve.media::311cbe9c-4ce9-4b6e-a490-db7c062ec52a" providerId="AD" clId="Web-{2171D382-B4C0-2E0E-4329-05ACA0AE320D}" dt="2024-02-27T15:16:22.133" v="1019" actId="20577"/>
          <ac:spMkLst>
            <pc:docMk/>
            <pc:sldMk cId="3351753067" sldId="459"/>
            <ac:spMk id="2" creationId="{E0FE653A-CCD7-2038-C7C1-B946C6CB242F}"/>
          </ac:spMkLst>
        </pc:spChg>
        <pc:spChg chg="mod">
          <ac:chgData name="Emma Finnamore" userId="S::emma@revolve.media::311cbe9c-4ce9-4b6e-a490-db7c062ec52a" providerId="AD" clId="Web-{2171D382-B4C0-2E0E-4329-05ACA0AE320D}" dt="2024-02-27T15:20:54.032" v="1108" actId="20577"/>
          <ac:spMkLst>
            <pc:docMk/>
            <pc:sldMk cId="3351753067" sldId="459"/>
            <ac:spMk id="3" creationId="{1D06CEBF-AB43-6D91-68E5-DCCA6C4C7682}"/>
          </ac:spMkLst>
        </pc:spChg>
      </pc:sldChg>
      <pc:sldMasterChg chg="addSldLayout">
        <pc:chgData name="Emma Finnamore" userId="S::emma@revolve.media::311cbe9c-4ce9-4b6e-a490-db7c062ec52a" providerId="AD" clId="Web-{2171D382-B4C0-2E0E-4329-05ACA0AE320D}" dt="2024-02-27T09:53:16.472" v="283"/>
        <pc:sldMasterMkLst>
          <pc:docMk/>
          <pc:sldMasterMk cId="3248150566" sldId="2147483715"/>
        </pc:sldMasterMkLst>
        <pc:sldLayoutChg chg="add">
          <pc:chgData name="Emma Finnamore" userId="S::emma@revolve.media::311cbe9c-4ce9-4b6e-a490-db7c062ec52a" providerId="AD" clId="Web-{2171D382-B4C0-2E0E-4329-05ACA0AE320D}" dt="2024-02-27T09:53:16.472" v="283"/>
          <pc:sldLayoutMkLst>
            <pc:docMk/>
            <pc:sldMasterMk cId="3248150566" sldId="2147483715"/>
            <pc:sldLayoutMk cId="4123153722" sldId="2147483874"/>
          </pc:sldLayoutMkLst>
        </pc:sldLayoutChg>
      </pc:sldMasterChg>
    </pc:docChg>
  </pc:docChgLst>
  <pc:docChgLst>
    <pc:chgData name="Emma Finnamore" userId="S::emma@revolve.media::311cbe9c-4ce9-4b6e-a490-db7c062ec52a" providerId="AD" clId="Web-{F8DB6F54-3077-53E1-16B0-62D7B7137BA9}"/>
    <pc:docChg chg="addSld delSld modSld sldOrd">
      <pc:chgData name="Emma Finnamore" userId="S::emma@revolve.media::311cbe9c-4ce9-4b6e-a490-db7c062ec52a" providerId="AD" clId="Web-{F8DB6F54-3077-53E1-16B0-62D7B7137BA9}" dt="2024-03-05T14:27:30.085" v="35"/>
      <pc:docMkLst>
        <pc:docMk/>
      </pc:docMkLst>
      <pc:sldChg chg="del">
        <pc:chgData name="Emma Finnamore" userId="S::emma@revolve.media::311cbe9c-4ce9-4b6e-a490-db7c062ec52a" providerId="AD" clId="Web-{F8DB6F54-3077-53E1-16B0-62D7B7137BA9}" dt="2024-03-05T14:00:03.987" v="16"/>
        <pc:sldMkLst>
          <pc:docMk/>
          <pc:sldMk cId="1166614643" sldId="324"/>
        </pc:sldMkLst>
      </pc:sldChg>
      <pc:sldChg chg="del">
        <pc:chgData name="Emma Finnamore" userId="S::emma@revolve.media::311cbe9c-4ce9-4b6e-a490-db7c062ec52a" providerId="AD" clId="Web-{F8DB6F54-3077-53E1-16B0-62D7B7137BA9}" dt="2024-03-05T14:00:36.300" v="20"/>
        <pc:sldMkLst>
          <pc:docMk/>
          <pc:sldMk cId="495756712" sldId="366"/>
        </pc:sldMkLst>
      </pc:sldChg>
      <pc:sldChg chg="del">
        <pc:chgData name="Emma Finnamore" userId="S::emma@revolve.media::311cbe9c-4ce9-4b6e-a490-db7c062ec52a" providerId="AD" clId="Web-{F8DB6F54-3077-53E1-16B0-62D7B7137BA9}" dt="2024-03-05T14:00:24.362" v="18"/>
        <pc:sldMkLst>
          <pc:docMk/>
          <pc:sldMk cId="2869870658" sldId="374"/>
        </pc:sldMkLst>
      </pc:sldChg>
      <pc:sldChg chg="del">
        <pc:chgData name="Emma Finnamore" userId="S::emma@revolve.media::311cbe9c-4ce9-4b6e-a490-db7c062ec52a" providerId="AD" clId="Web-{F8DB6F54-3077-53E1-16B0-62D7B7137BA9}" dt="2024-03-05T14:00:41.300" v="21"/>
        <pc:sldMkLst>
          <pc:docMk/>
          <pc:sldMk cId="156903293" sldId="387"/>
        </pc:sldMkLst>
      </pc:sldChg>
      <pc:sldChg chg="del">
        <pc:chgData name="Emma Finnamore" userId="S::emma@revolve.media::311cbe9c-4ce9-4b6e-a490-db7c062ec52a" providerId="AD" clId="Web-{F8DB6F54-3077-53E1-16B0-62D7B7137BA9}" dt="2024-03-05T14:01:01.426" v="22"/>
        <pc:sldMkLst>
          <pc:docMk/>
          <pc:sldMk cId="2042788880" sldId="401"/>
        </pc:sldMkLst>
      </pc:sldChg>
      <pc:sldChg chg="del">
        <pc:chgData name="Emma Finnamore" userId="S::emma@revolve.media::311cbe9c-4ce9-4b6e-a490-db7c062ec52a" providerId="AD" clId="Web-{F8DB6F54-3077-53E1-16B0-62D7B7137BA9}" dt="2024-03-05T14:01:07.067" v="23"/>
        <pc:sldMkLst>
          <pc:docMk/>
          <pc:sldMk cId="2354331409" sldId="409"/>
        </pc:sldMkLst>
      </pc:sldChg>
      <pc:sldChg chg="modSp">
        <pc:chgData name="Emma Finnamore" userId="S::emma@revolve.media::311cbe9c-4ce9-4b6e-a490-db7c062ec52a" providerId="AD" clId="Web-{F8DB6F54-3077-53E1-16B0-62D7B7137BA9}" dt="2024-03-05T13:56:59.262" v="9" actId="20577"/>
        <pc:sldMkLst>
          <pc:docMk/>
          <pc:sldMk cId="3628699883" sldId="458"/>
        </pc:sldMkLst>
        <pc:spChg chg="mod">
          <ac:chgData name="Emma Finnamore" userId="S::emma@revolve.media::311cbe9c-4ce9-4b6e-a490-db7c062ec52a" providerId="AD" clId="Web-{F8DB6F54-3077-53E1-16B0-62D7B7137BA9}" dt="2024-03-05T13:56:59.262" v="9" actId="20577"/>
          <ac:spMkLst>
            <pc:docMk/>
            <pc:sldMk cId="3628699883" sldId="458"/>
            <ac:spMk id="3" creationId="{34BDE75F-4EBC-1B86-6E7C-1C8F33A08CB0}"/>
          </ac:spMkLst>
        </pc:spChg>
      </pc:sldChg>
      <pc:sldChg chg="del">
        <pc:chgData name="Emma Finnamore" userId="S::emma@revolve.media::311cbe9c-4ce9-4b6e-a490-db7c062ec52a" providerId="AD" clId="Web-{F8DB6F54-3077-53E1-16B0-62D7B7137BA9}" dt="2024-03-05T14:00:29.284" v="19"/>
        <pc:sldMkLst>
          <pc:docMk/>
          <pc:sldMk cId="3294387009" sldId="468"/>
        </pc:sldMkLst>
      </pc:sldChg>
      <pc:sldChg chg="del">
        <pc:chgData name="Emma Finnamore" userId="S::emma@revolve.media::311cbe9c-4ce9-4b6e-a490-db7c062ec52a" providerId="AD" clId="Web-{F8DB6F54-3077-53E1-16B0-62D7B7137BA9}" dt="2024-03-05T14:00:00.080" v="15"/>
        <pc:sldMkLst>
          <pc:docMk/>
          <pc:sldMk cId="4009889005" sldId="481"/>
        </pc:sldMkLst>
      </pc:sldChg>
      <pc:sldChg chg="del">
        <pc:chgData name="Emma Finnamore" userId="S::emma@revolve.media::311cbe9c-4ce9-4b6e-a490-db7c062ec52a" providerId="AD" clId="Web-{F8DB6F54-3077-53E1-16B0-62D7B7137BA9}" dt="2024-03-05T14:00:15.315" v="17"/>
        <pc:sldMkLst>
          <pc:docMk/>
          <pc:sldMk cId="591413502" sldId="482"/>
        </pc:sldMkLst>
      </pc:sldChg>
      <pc:sldChg chg="del">
        <pc:chgData name="Emma Finnamore" userId="S::emma@revolve.media::311cbe9c-4ce9-4b6e-a490-db7c062ec52a" providerId="AD" clId="Web-{F8DB6F54-3077-53E1-16B0-62D7B7137BA9}" dt="2024-03-05T14:27:30.053" v="30"/>
        <pc:sldMkLst>
          <pc:docMk/>
          <pc:sldMk cId="2681901690" sldId="489"/>
        </pc:sldMkLst>
      </pc:sldChg>
      <pc:sldChg chg="del">
        <pc:chgData name="Emma Finnamore" userId="S::emma@revolve.media::311cbe9c-4ce9-4b6e-a490-db7c062ec52a" providerId="AD" clId="Web-{F8DB6F54-3077-53E1-16B0-62D7B7137BA9}" dt="2024-03-05T14:27:30.053" v="31"/>
        <pc:sldMkLst>
          <pc:docMk/>
          <pc:sldMk cId="1996759645" sldId="490"/>
        </pc:sldMkLst>
      </pc:sldChg>
      <pc:sldChg chg="del">
        <pc:chgData name="Emma Finnamore" userId="S::emma@revolve.media::311cbe9c-4ce9-4b6e-a490-db7c062ec52a" providerId="AD" clId="Web-{F8DB6F54-3077-53E1-16B0-62D7B7137BA9}" dt="2024-03-05T14:27:30.069" v="32"/>
        <pc:sldMkLst>
          <pc:docMk/>
          <pc:sldMk cId="1220341609" sldId="491"/>
        </pc:sldMkLst>
      </pc:sldChg>
      <pc:sldChg chg="del">
        <pc:chgData name="Emma Finnamore" userId="S::emma@revolve.media::311cbe9c-4ce9-4b6e-a490-db7c062ec52a" providerId="AD" clId="Web-{F8DB6F54-3077-53E1-16B0-62D7B7137BA9}" dt="2024-03-05T14:27:30.069" v="33"/>
        <pc:sldMkLst>
          <pc:docMk/>
          <pc:sldMk cId="27998580" sldId="492"/>
        </pc:sldMkLst>
      </pc:sldChg>
      <pc:sldChg chg="del">
        <pc:chgData name="Emma Finnamore" userId="S::emma@revolve.media::311cbe9c-4ce9-4b6e-a490-db7c062ec52a" providerId="AD" clId="Web-{F8DB6F54-3077-53E1-16B0-62D7B7137BA9}" dt="2024-03-05T14:27:30.069" v="34"/>
        <pc:sldMkLst>
          <pc:docMk/>
          <pc:sldMk cId="3288935611" sldId="493"/>
        </pc:sldMkLst>
      </pc:sldChg>
      <pc:sldChg chg="del">
        <pc:chgData name="Emma Finnamore" userId="S::emma@revolve.media::311cbe9c-4ce9-4b6e-a490-db7c062ec52a" providerId="AD" clId="Web-{F8DB6F54-3077-53E1-16B0-62D7B7137BA9}" dt="2024-03-05T14:27:30.085" v="35"/>
        <pc:sldMkLst>
          <pc:docMk/>
          <pc:sldMk cId="1458318984" sldId="494"/>
        </pc:sldMkLst>
      </pc:sldChg>
      <pc:sldChg chg="ord">
        <pc:chgData name="Emma Finnamore" userId="S::emma@revolve.media::311cbe9c-4ce9-4b6e-a490-db7c062ec52a" providerId="AD" clId="Web-{F8DB6F54-3077-53E1-16B0-62D7B7137BA9}" dt="2024-03-05T13:59:46.720" v="10"/>
        <pc:sldMkLst>
          <pc:docMk/>
          <pc:sldMk cId="3264503628" sldId="503"/>
        </pc:sldMkLst>
      </pc:sldChg>
      <pc:sldChg chg="ord">
        <pc:chgData name="Emma Finnamore" userId="S::emma@revolve.media::311cbe9c-4ce9-4b6e-a490-db7c062ec52a" providerId="AD" clId="Web-{F8DB6F54-3077-53E1-16B0-62D7B7137BA9}" dt="2024-03-05T13:59:46.736" v="11"/>
        <pc:sldMkLst>
          <pc:docMk/>
          <pc:sldMk cId="457584891" sldId="504"/>
        </pc:sldMkLst>
      </pc:sldChg>
      <pc:sldChg chg="ord">
        <pc:chgData name="Emma Finnamore" userId="S::emma@revolve.media::311cbe9c-4ce9-4b6e-a490-db7c062ec52a" providerId="AD" clId="Web-{F8DB6F54-3077-53E1-16B0-62D7B7137BA9}" dt="2024-03-05T13:59:46.736" v="12"/>
        <pc:sldMkLst>
          <pc:docMk/>
          <pc:sldMk cId="3456572880" sldId="505"/>
        </pc:sldMkLst>
      </pc:sldChg>
      <pc:sldChg chg="ord">
        <pc:chgData name="Emma Finnamore" userId="S::emma@revolve.media::311cbe9c-4ce9-4b6e-a490-db7c062ec52a" providerId="AD" clId="Web-{F8DB6F54-3077-53E1-16B0-62D7B7137BA9}" dt="2024-03-05T13:59:46.736" v="13"/>
        <pc:sldMkLst>
          <pc:docMk/>
          <pc:sldMk cId="781824433" sldId="506"/>
        </pc:sldMkLst>
      </pc:sldChg>
      <pc:sldChg chg="ord">
        <pc:chgData name="Emma Finnamore" userId="S::emma@revolve.media::311cbe9c-4ce9-4b6e-a490-db7c062ec52a" providerId="AD" clId="Web-{F8DB6F54-3077-53E1-16B0-62D7B7137BA9}" dt="2024-03-05T13:59:46.736" v="14"/>
        <pc:sldMkLst>
          <pc:docMk/>
          <pc:sldMk cId="3346215112" sldId="507"/>
        </pc:sldMkLst>
      </pc:sldChg>
      <pc:sldChg chg="add">
        <pc:chgData name="Emma Finnamore" userId="S::emma@revolve.media::311cbe9c-4ce9-4b6e-a490-db7c062ec52a" providerId="AD" clId="Web-{F8DB6F54-3077-53E1-16B0-62D7B7137BA9}" dt="2024-03-05T14:27:19.287" v="24"/>
        <pc:sldMkLst>
          <pc:docMk/>
          <pc:sldMk cId="4277008171" sldId="517"/>
        </pc:sldMkLst>
      </pc:sldChg>
      <pc:sldChg chg="add">
        <pc:chgData name="Emma Finnamore" userId="S::emma@revolve.media::311cbe9c-4ce9-4b6e-a490-db7c062ec52a" providerId="AD" clId="Web-{F8DB6F54-3077-53E1-16B0-62D7B7137BA9}" dt="2024-03-05T14:27:19.569" v="25"/>
        <pc:sldMkLst>
          <pc:docMk/>
          <pc:sldMk cId="3183971587" sldId="518"/>
        </pc:sldMkLst>
      </pc:sldChg>
      <pc:sldChg chg="add">
        <pc:chgData name="Emma Finnamore" userId="S::emma@revolve.media::311cbe9c-4ce9-4b6e-a490-db7c062ec52a" providerId="AD" clId="Web-{F8DB6F54-3077-53E1-16B0-62D7B7137BA9}" dt="2024-03-05T14:27:20.209" v="26"/>
        <pc:sldMkLst>
          <pc:docMk/>
          <pc:sldMk cId="2146176267" sldId="519"/>
        </pc:sldMkLst>
      </pc:sldChg>
      <pc:sldChg chg="add">
        <pc:chgData name="Emma Finnamore" userId="S::emma@revolve.media::311cbe9c-4ce9-4b6e-a490-db7c062ec52a" providerId="AD" clId="Web-{F8DB6F54-3077-53E1-16B0-62D7B7137BA9}" dt="2024-03-05T14:27:20.991" v="27"/>
        <pc:sldMkLst>
          <pc:docMk/>
          <pc:sldMk cId="930095438" sldId="520"/>
        </pc:sldMkLst>
      </pc:sldChg>
      <pc:sldChg chg="add">
        <pc:chgData name="Emma Finnamore" userId="S::emma@revolve.media::311cbe9c-4ce9-4b6e-a490-db7c062ec52a" providerId="AD" clId="Web-{F8DB6F54-3077-53E1-16B0-62D7B7137BA9}" dt="2024-03-05T14:27:22.038" v="28"/>
        <pc:sldMkLst>
          <pc:docMk/>
          <pc:sldMk cId="476211594" sldId="521"/>
        </pc:sldMkLst>
      </pc:sldChg>
      <pc:sldChg chg="add">
        <pc:chgData name="Emma Finnamore" userId="S::emma@revolve.media::311cbe9c-4ce9-4b6e-a490-db7c062ec52a" providerId="AD" clId="Web-{F8DB6F54-3077-53E1-16B0-62D7B7137BA9}" dt="2024-03-05T14:27:22.178" v="29"/>
        <pc:sldMkLst>
          <pc:docMk/>
          <pc:sldMk cId="1750197385" sldId="522"/>
        </pc:sldMkLst>
      </pc:sldChg>
    </pc:docChg>
  </pc:docChgLst>
  <pc:docChgLst>
    <pc:chgData name="Emma Finnamore" userId="S::emma@revolve.media::311cbe9c-4ce9-4b6e-a490-db7c062ec52a" providerId="AD" clId="Web-{7DA8D4CB-F263-D5F2-5853-9CF2A9A14C0E}"/>
    <pc:docChg chg="addSld">
      <pc:chgData name="Emma Finnamore" userId="S::emma@revolve.media::311cbe9c-4ce9-4b6e-a490-db7c062ec52a" providerId="AD" clId="Web-{7DA8D4CB-F263-D5F2-5853-9CF2A9A14C0E}" dt="2024-02-19T13:41:07.838" v="14"/>
      <pc:docMkLst>
        <pc:docMk/>
      </pc:docMkLst>
      <pc:sldChg chg="add">
        <pc:chgData name="Emma Finnamore" userId="S::emma@revolve.media::311cbe9c-4ce9-4b6e-a490-db7c062ec52a" providerId="AD" clId="Web-{7DA8D4CB-F263-D5F2-5853-9CF2A9A14C0E}" dt="2024-02-19T13:38:34.817" v="6"/>
        <pc:sldMkLst>
          <pc:docMk/>
          <pc:sldMk cId="894318193" sldId="313"/>
        </pc:sldMkLst>
      </pc:sldChg>
      <pc:sldChg chg="add">
        <pc:chgData name="Emma Finnamore" userId="S::emma@revolve.media::311cbe9c-4ce9-4b6e-a490-db7c062ec52a" providerId="AD" clId="Web-{7DA8D4CB-F263-D5F2-5853-9CF2A9A14C0E}" dt="2024-02-19T13:38:32.114" v="0"/>
        <pc:sldMkLst>
          <pc:docMk/>
          <pc:sldMk cId="1166614643" sldId="324"/>
        </pc:sldMkLst>
      </pc:sldChg>
      <pc:sldChg chg="add">
        <pc:chgData name="Emma Finnamore" userId="S::emma@revolve.media::311cbe9c-4ce9-4b6e-a490-db7c062ec52a" providerId="AD" clId="Web-{7DA8D4CB-F263-D5F2-5853-9CF2A9A14C0E}" dt="2024-02-19T13:38:34.692" v="5"/>
        <pc:sldMkLst>
          <pc:docMk/>
          <pc:sldMk cId="3510038350" sldId="325"/>
        </pc:sldMkLst>
      </pc:sldChg>
      <pc:sldChg chg="add">
        <pc:chgData name="Emma Finnamore" userId="S::emma@revolve.media::311cbe9c-4ce9-4b6e-a490-db7c062ec52a" providerId="AD" clId="Web-{7DA8D4CB-F263-D5F2-5853-9CF2A9A14C0E}" dt="2024-02-19T13:38:33.379" v="4"/>
        <pc:sldMkLst>
          <pc:docMk/>
          <pc:sldMk cId="2886892930" sldId="327"/>
        </pc:sldMkLst>
      </pc:sldChg>
      <pc:sldChg chg="add">
        <pc:chgData name="Emma Finnamore" userId="S::emma@revolve.media::311cbe9c-4ce9-4b6e-a490-db7c062ec52a" providerId="AD" clId="Web-{7DA8D4CB-F263-D5F2-5853-9CF2A9A14C0E}" dt="2024-02-19T13:38:33.270" v="3"/>
        <pc:sldMkLst>
          <pc:docMk/>
          <pc:sldMk cId="4153868825" sldId="362"/>
        </pc:sldMkLst>
      </pc:sldChg>
      <pc:sldChg chg="add">
        <pc:chgData name="Emma Finnamore" userId="S::emma@revolve.media::311cbe9c-4ce9-4b6e-a490-db7c062ec52a" providerId="AD" clId="Web-{7DA8D4CB-F263-D5F2-5853-9CF2A9A14C0E}" dt="2024-02-19T13:38:32.817" v="2"/>
        <pc:sldMkLst>
          <pc:docMk/>
          <pc:sldMk cId="2887680225" sldId="363"/>
        </pc:sldMkLst>
      </pc:sldChg>
      <pc:sldChg chg="add">
        <pc:chgData name="Emma Finnamore" userId="S::emma@revolve.media::311cbe9c-4ce9-4b6e-a490-db7c062ec52a" providerId="AD" clId="Web-{7DA8D4CB-F263-D5F2-5853-9CF2A9A14C0E}" dt="2024-02-19T13:38:32.270" v="1"/>
        <pc:sldMkLst>
          <pc:docMk/>
          <pc:sldMk cId="1964668430" sldId="364"/>
        </pc:sldMkLst>
      </pc:sldChg>
      <pc:sldChg chg="add">
        <pc:chgData name="Emma Finnamore" userId="S::emma@revolve.media::311cbe9c-4ce9-4b6e-a490-db7c062ec52a" providerId="AD" clId="Web-{7DA8D4CB-F263-D5F2-5853-9CF2A9A14C0E}" dt="2024-02-19T13:41:06.103" v="7"/>
        <pc:sldMkLst>
          <pc:docMk/>
          <pc:sldMk cId="231224665" sldId="365"/>
        </pc:sldMkLst>
      </pc:sldChg>
      <pc:sldChg chg="add">
        <pc:chgData name="Emma Finnamore" userId="S::emma@revolve.media::311cbe9c-4ce9-4b6e-a490-db7c062ec52a" providerId="AD" clId="Web-{7DA8D4CB-F263-D5F2-5853-9CF2A9A14C0E}" dt="2024-02-19T13:41:06.244" v="8"/>
        <pc:sldMkLst>
          <pc:docMk/>
          <pc:sldMk cId="495756712" sldId="366"/>
        </pc:sldMkLst>
      </pc:sldChg>
      <pc:sldChg chg="add">
        <pc:chgData name="Emma Finnamore" userId="S::emma@revolve.media::311cbe9c-4ce9-4b6e-a490-db7c062ec52a" providerId="AD" clId="Web-{7DA8D4CB-F263-D5F2-5853-9CF2A9A14C0E}" dt="2024-02-19T13:41:06.463" v="9"/>
        <pc:sldMkLst>
          <pc:docMk/>
          <pc:sldMk cId="1360126064" sldId="367"/>
        </pc:sldMkLst>
      </pc:sldChg>
      <pc:sldChg chg="add">
        <pc:chgData name="Emma Finnamore" userId="S::emma@revolve.media::311cbe9c-4ce9-4b6e-a490-db7c062ec52a" providerId="AD" clId="Web-{7DA8D4CB-F263-D5F2-5853-9CF2A9A14C0E}" dt="2024-02-19T13:41:06.635" v="10"/>
        <pc:sldMkLst>
          <pc:docMk/>
          <pc:sldMk cId="1033228406" sldId="368"/>
        </pc:sldMkLst>
      </pc:sldChg>
      <pc:sldChg chg="add">
        <pc:chgData name="Emma Finnamore" userId="S::emma@revolve.media::311cbe9c-4ce9-4b6e-a490-db7c062ec52a" providerId="AD" clId="Web-{7DA8D4CB-F263-D5F2-5853-9CF2A9A14C0E}" dt="2024-02-19T13:41:06.806" v="11"/>
        <pc:sldMkLst>
          <pc:docMk/>
          <pc:sldMk cId="3131785497" sldId="369"/>
        </pc:sldMkLst>
      </pc:sldChg>
      <pc:sldChg chg="add">
        <pc:chgData name="Emma Finnamore" userId="S::emma@revolve.media::311cbe9c-4ce9-4b6e-a490-db7c062ec52a" providerId="AD" clId="Web-{7DA8D4CB-F263-D5F2-5853-9CF2A9A14C0E}" dt="2024-02-19T13:41:06.947" v="12"/>
        <pc:sldMkLst>
          <pc:docMk/>
          <pc:sldMk cId="2450036845" sldId="370"/>
        </pc:sldMkLst>
      </pc:sldChg>
      <pc:sldChg chg="add">
        <pc:chgData name="Emma Finnamore" userId="S::emma@revolve.media::311cbe9c-4ce9-4b6e-a490-db7c062ec52a" providerId="AD" clId="Web-{7DA8D4CB-F263-D5F2-5853-9CF2A9A14C0E}" dt="2024-02-19T13:41:07.088" v="13"/>
        <pc:sldMkLst>
          <pc:docMk/>
          <pc:sldMk cId="1559812904" sldId="371"/>
        </pc:sldMkLst>
      </pc:sldChg>
      <pc:sldChg chg="add">
        <pc:chgData name="Emma Finnamore" userId="S::emma@revolve.media::311cbe9c-4ce9-4b6e-a490-db7c062ec52a" providerId="AD" clId="Web-{7DA8D4CB-F263-D5F2-5853-9CF2A9A14C0E}" dt="2024-02-19T13:41:07.838" v="14"/>
        <pc:sldMkLst>
          <pc:docMk/>
          <pc:sldMk cId="120085789" sldId="372"/>
        </pc:sldMkLst>
      </pc:sldChg>
    </pc:docChg>
  </pc:docChgLst>
  <pc:docChgLst>
    <pc:chgData name="Raphael Garcia" userId="S::raphael@revolve.media::b51ab96f-8c74-49bc-9c0f-d1f12e435771" providerId="AD" clId="Web-{644381E6-6426-9DFF-9AAA-DCAC2582CA2B}"/>
    <pc:docChg chg="addSld delSld modSld">
      <pc:chgData name="Raphael Garcia" userId="S::raphael@revolve.media::b51ab96f-8c74-49bc-9c0f-d1f12e435771" providerId="AD" clId="Web-{644381E6-6426-9DFF-9AAA-DCAC2582CA2B}" dt="2024-03-05T14:53:46.517" v="30"/>
      <pc:docMkLst>
        <pc:docMk/>
      </pc:docMkLst>
      <pc:sldChg chg="addSp modSp">
        <pc:chgData name="Raphael Garcia" userId="S::raphael@revolve.media::b51ab96f-8c74-49bc-9c0f-d1f12e435771" providerId="AD" clId="Web-{644381E6-6426-9DFF-9AAA-DCAC2582CA2B}" dt="2024-03-05T14:53:11.485" v="25" actId="20577"/>
        <pc:sldMkLst>
          <pc:docMk/>
          <pc:sldMk cId="1341006486" sldId="437"/>
        </pc:sldMkLst>
        <pc:spChg chg="mod">
          <ac:chgData name="Raphael Garcia" userId="S::raphael@revolve.media::b51ab96f-8c74-49bc-9c0f-d1f12e435771" providerId="AD" clId="Web-{644381E6-6426-9DFF-9AAA-DCAC2582CA2B}" dt="2024-03-05T14:53:11.485" v="25" actId="20577"/>
          <ac:spMkLst>
            <pc:docMk/>
            <pc:sldMk cId="1341006486" sldId="437"/>
            <ac:spMk id="3" creationId="{8673221A-EF4B-0661-7224-872DB4A6BD4C}"/>
          </ac:spMkLst>
        </pc:spChg>
        <pc:picChg chg="add mod">
          <ac:chgData name="Raphael Garcia" userId="S::raphael@revolve.media::b51ab96f-8c74-49bc-9c0f-d1f12e435771" providerId="AD" clId="Web-{644381E6-6426-9DFF-9AAA-DCAC2582CA2B}" dt="2024-03-05T14:52:30.687" v="19" actId="14100"/>
          <ac:picMkLst>
            <pc:docMk/>
            <pc:sldMk cId="1341006486" sldId="437"/>
            <ac:picMk id="4" creationId="{548D7DD3-FE03-DE92-8DD6-839A87AFAA4E}"/>
          </ac:picMkLst>
        </pc:picChg>
      </pc:sldChg>
      <pc:sldChg chg="addSp modSp">
        <pc:chgData name="Raphael Garcia" userId="S::raphael@revolve.media::b51ab96f-8c74-49bc-9c0f-d1f12e435771" providerId="AD" clId="Web-{644381E6-6426-9DFF-9AAA-DCAC2582CA2B}" dt="2024-03-05T14:53:34.548" v="28" actId="20577"/>
        <pc:sldMkLst>
          <pc:docMk/>
          <pc:sldMk cId="3597056433" sldId="440"/>
        </pc:sldMkLst>
        <pc:spChg chg="mod">
          <ac:chgData name="Raphael Garcia" userId="S::raphael@revolve.media::b51ab96f-8c74-49bc-9c0f-d1f12e435771" providerId="AD" clId="Web-{644381E6-6426-9DFF-9AAA-DCAC2582CA2B}" dt="2024-03-05T14:53:34.548" v="28" actId="20577"/>
          <ac:spMkLst>
            <pc:docMk/>
            <pc:sldMk cId="3597056433" sldId="440"/>
            <ac:spMk id="3" creationId="{8673221A-EF4B-0661-7224-872DB4A6BD4C}"/>
          </ac:spMkLst>
        </pc:spChg>
        <pc:picChg chg="add mod">
          <ac:chgData name="Raphael Garcia" userId="S::raphael@revolve.media::b51ab96f-8c74-49bc-9c0f-d1f12e435771" providerId="AD" clId="Web-{644381E6-6426-9DFF-9AAA-DCAC2582CA2B}" dt="2024-03-05T14:51:54.920" v="16" actId="1076"/>
          <ac:picMkLst>
            <pc:docMk/>
            <pc:sldMk cId="3597056433" sldId="440"/>
            <ac:picMk id="4" creationId="{9803D4D7-BDDA-F41C-1EA7-3562BF09DCA6}"/>
          </ac:picMkLst>
        </pc:picChg>
      </pc:sldChg>
      <pc:sldChg chg="addSp delSp modSp add del mod replId setBg">
        <pc:chgData name="Raphael Garcia" userId="S::raphael@revolve.media::b51ab96f-8c74-49bc-9c0f-d1f12e435771" providerId="AD" clId="Web-{644381E6-6426-9DFF-9AAA-DCAC2582CA2B}" dt="2024-03-05T14:53:46.517" v="30"/>
        <pc:sldMkLst>
          <pc:docMk/>
          <pc:sldMk cId="1524458853" sldId="523"/>
        </pc:sldMkLst>
        <pc:spChg chg="del">
          <ac:chgData name="Raphael Garcia" userId="S::raphael@revolve.media::b51ab96f-8c74-49bc-9c0f-d1f12e435771" providerId="AD" clId="Web-{644381E6-6426-9DFF-9AAA-DCAC2582CA2B}" dt="2024-03-05T14:49:51.150" v="1"/>
          <ac:spMkLst>
            <pc:docMk/>
            <pc:sldMk cId="1524458853" sldId="523"/>
            <ac:spMk id="2" creationId="{42E19790-510B-C74F-8921-BB19857CD323}"/>
          </ac:spMkLst>
        </pc:spChg>
        <pc:spChg chg="del">
          <ac:chgData name="Raphael Garcia" userId="S::raphael@revolve.media::b51ab96f-8c74-49bc-9c0f-d1f12e435771" providerId="AD" clId="Web-{644381E6-6426-9DFF-9AAA-DCAC2582CA2B}" dt="2024-03-05T14:49:53.338" v="2"/>
          <ac:spMkLst>
            <pc:docMk/>
            <pc:sldMk cId="1524458853" sldId="523"/>
            <ac:spMk id="3" creationId="{8673221A-EF4B-0661-7224-872DB4A6BD4C}"/>
          </ac:spMkLst>
        </pc:spChg>
        <pc:spChg chg="add del mod">
          <ac:chgData name="Raphael Garcia" userId="S::raphael@revolve.media::b51ab96f-8c74-49bc-9c0f-d1f12e435771" providerId="AD" clId="Web-{644381E6-6426-9DFF-9AAA-DCAC2582CA2B}" dt="2024-03-05T14:50:26.136" v="5"/>
          <ac:spMkLst>
            <pc:docMk/>
            <pc:sldMk cId="1524458853" sldId="523"/>
            <ac:spMk id="5" creationId="{B0559EC9-0A8E-D8F5-D39E-AA92C06E47AF}"/>
          </ac:spMkLst>
        </pc:spChg>
        <pc:spChg chg="add del mod">
          <ac:chgData name="Raphael Garcia" userId="S::raphael@revolve.media::b51ab96f-8c74-49bc-9c0f-d1f12e435771" providerId="AD" clId="Web-{644381E6-6426-9DFF-9AAA-DCAC2582CA2B}" dt="2024-03-05T14:50:10.073" v="3"/>
          <ac:spMkLst>
            <pc:docMk/>
            <pc:sldMk cId="1524458853" sldId="523"/>
            <ac:spMk id="7" creationId="{C7C5AEF4-8669-F052-E5A7-FC05A554F848}"/>
          </ac:spMkLst>
        </pc:spChg>
        <pc:spChg chg="add">
          <ac:chgData name="Raphael Garcia" userId="S::raphael@revolve.media::b51ab96f-8c74-49bc-9c0f-d1f12e435771" providerId="AD" clId="Web-{644381E6-6426-9DFF-9AAA-DCAC2582CA2B}" dt="2024-03-05T14:50:26.136" v="5"/>
          <ac:spMkLst>
            <pc:docMk/>
            <pc:sldMk cId="1524458853" sldId="523"/>
            <ac:spMk id="23" creationId="{42A4FC2C-047E-45A5-965D-8E1E3BF09BC6}"/>
          </ac:spMkLst>
        </pc:spChg>
        <pc:picChg chg="add mod ord">
          <ac:chgData name="Raphael Garcia" userId="S::raphael@revolve.media::b51ab96f-8c74-49bc-9c0f-d1f12e435771" providerId="AD" clId="Web-{644381E6-6426-9DFF-9AAA-DCAC2582CA2B}" dt="2024-03-05T14:50:26.136" v="5"/>
          <ac:picMkLst>
            <pc:docMk/>
            <pc:sldMk cId="1524458853" sldId="523"/>
            <ac:picMk id="8" creationId="{22A3ACB2-7113-990B-0B26-56D0DDF0C30B}"/>
          </ac:picMkLst>
        </pc:picChg>
        <pc:picChg chg="ord">
          <ac:chgData name="Raphael Garcia" userId="S::raphael@revolve.media::b51ab96f-8c74-49bc-9c0f-d1f12e435771" providerId="AD" clId="Web-{644381E6-6426-9DFF-9AAA-DCAC2582CA2B}" dt="2024-03-05T14:50:26.136" v="5"/>
          <ac:picMkLst>
            <pc:docMk/>
            <pc:sldMk cId="1524458853" sldId="523"/>
            <ac:picMk id="18" creationId="{783C631A-7A73-0443-888D-EDD11C9F7B5D}"/>
          </ac:picMkLst>
        </pc:picChg>
      </pc:sldChg>
      <pc:sldChg chg="addSp delSp modSp add del replId">
        <pc:chgData name="Raphael Garcia" userId="S::raphael@revolve.media::b51ab96f-8c74-49bc-9c0f-d1f12e435771" providerId="AD" clId="Web-{644381E6-6426-9DFF-9AAA-DCAC2582CA2B}" dt="2024-03-05T14:53:46.517" v="29"/>
        <pc:sldMkLst>
          <pc:docMk/>
          <pc:sldMk cId="199009359" sldId="524"/>
        </pc:sldMkLst>
        <pc:spChg chg="add del mod">
          <ac:chgData name="Raphael Garcia" userId="S::raphael@revolve.media::b51ab96f-8c74-49bc-9c0f-d1f12e435771" providerId="AD" clId="Web-{644381E6-6426-9DFF-9AAA-DCAC2582CA2B}" dt="2024-03-05T14:50:53.809" v="8"/>
          <ac:spMkLst>
            <pc:docMk/>
            <pc:sldMk cId="199009359" sldId="524"/>
            <ac:spMk id="3" creationId="{7BAD1FD4-C150-6166-2F52-7544EF498137}"/>
          </ac:spMkLst>
        </pc:spChg>
        <pc:spChg chg="del">
          <ac:chgData name="Raphael Garcia" userId="S::raphael@revolve.media::b51ab96f-8c74-49bc-9c0f-d1f12e435771" providerId="AD" clId="Web-{644381E6-6426-9DFF-9AAA-DCAC2582CA2B}" dt="2024-03-05T14:50:58.090" v="9"/>
          <ac:spMkLst>
            <pc:docMk/>
            <pc:sldMk cId="199009359" sldId="524"/>
            <ac:spMk id="23" creationId="{42A4FC2C-047E-45A5-965D-8E1E3BF09BC6}"/>
          </ac:spMkLst>
        </pc:spChg>
        <pc:spChg chg="add">
          <ac:chgData name="Raphael Garcia" userId="S::raphael@revolve.media::b51ab96f-8c74-49bc-9c0f-d1f12e435771" providerId="AD" clId="Web-{644381E6-6426-9DFF-9AAA-DCAC2582CA2B}" dt="2024-03-05T14:50:58.090" v="9"/>
          <ac:spMkLst>
            <pc:docMk/>
            <pc:sldMk cId="199009359" sldId="524"/>
            <ac:spMk id="28" creationId="{42A4FC2C-047E-45A5-965D-8E1E3BF09BC6}"/>
          </ac:spMkLst>
        </pc:spChg>
        <pc:picChg chg="add mod ord">
          <ac:chgData name="Raphael Garcia" userId="S::raphael@revolve.media::b51ab96f-8c74-49bc-9c0f-d1f12e435771" providerId="AD" clId="Web-{644381E6-6426-9DFF-9AAA-DCAC2582CA2B}" dt="2024-03-05T14:50:58.090" v="9"/>
          <ac:picMkLst>
            <pc:docMk/>
            <pc:sldMk cId="199009359" sldId="524"/>
            <ac:picMk id="4" creationId="{FE40C404-E6D9-D734-1E9B-A44326102156}"/>
          </ac:picMkLst>
        </pc:picChg>
        <pc:picChg chg="del">
          <ac:chgData name="Raphael Garcia" userId="S::raphael@revolve.media::b51ab96f-8c74-49bc-9c0f-d1f12e435771" providerId="AD" clId="Web-{644381E6-6426-9DFF-9AAA-DCAC2582CA2B}" dt="2024-03-05T14:50:37.371" v="7"/>
          <ac:picMkLst>
            <pc:docMk/>
            <pc:sldMk cId="199009359" sldId="524"/>
            <ac:picMk id="8" creationId="{22A3ACB2-7113-990B-0B26-56D0DDF0C30B}"/>
          </ac:picMkLst>
        </pc:picChg>
        <pc:picChg chg="ord">
          <ac:chgData name="Raphael Garcia" userId="S::raphael@revolve.media::b51ab96f-8c74-49bc-9c0f-d1f12e435771" providerId="AD" clId="Web-{644381E6-6426-9DFF-9AAA-DCAC2582CA2B}" dt="2024-03-05T14:50:58.090" v="9"/>
          <ac:picMkLst>
            <pc:docMk/>
            <pc:sldMk cId="199009359" sldId="524"/>
            <ac:picMk id="18" creationId="{783C631A-7A73-0443-888D-EDD11C9F7B5D}"/>
          </ac:picMkLst>
        </pc:picChg>
      </pc:sldChg>
    </pc:docChg>
  </pc:docChgLst>
  <pc:docChgLst>
    <pc:chgData name="Emma Finnamore" userId="311cbe9c-4ce9-4b6e-a490-db7c062ec52a" providerId="ADAL" clId="{080BDEA3-F0D0-4D64-A801-B899366B0685}"/>
    <pc:docChg chg="undo custSel addSld delSld modSld sldOrd delMainMaster">
      <pc:chgData name="Emma Finnamore" userId="311cbe9c-4ce9-4b6e-a490-db7c062ec52a" providerId="ADAL" clId="{080BDEA3-F0D0-4D64-A801-B899366B0685}" dt="2024-03-07T07:49:19.421" v="117" actId="113"/>
      <pc:docMkLst>
        <pc:docMk/>
      </pc:docMkLst>
      <pc:sldChg chg="del ord">
        <pc:chgData name="Emma Finnamore" userId="311cbe9c-4ce9-4b6e-a490-db7c062ec52a" providerId="ADAL" clId="{080BDEA3-F0D0-4D64-A801-B899366B0685}" dt="2024-03-01T16:14:36.993" v="15" actId="47"/>
        <pc:sldMkLst>
          <pc:docMk/>
          <pc:sldMk cId="1458318984" sldId="269"/>
        </pc:sldMkLst>
      </pc:sldChg>
      <pc:sldChg chg="del">
        <pc:chgData name="Emma Finnamore" userId="311cbe9c-4ce9-4b6e-a490-db7c062ec52a" providerId="ADAL" clId="{080BDEA3-F0D0-4D64-A801-B899366B0685}" dt="2024-03-06T16:36:50.429" v="37" actId="47"/>
        <pc:sldMkLst>
          <pc:docMk/>
          <pc:sldMk cId="1169747022" sldId="311"/>
        </pc:sldMkLst>
      </pc:sldChg>
      <pc:sldChg chg="modSp mod">
        <pc:chgData name="Emma Finnamore" userId="311cbe9c-4ce9-4b6e-a490-db7c062ec52a" providerId="ADAL" clId="{080BDEA3-F0D0-4D64-A801-B899366B0685}" dt="2024-03-06T13:57:28.833" v="29" actId="20577"/>
        <pc:sldMkLst>
          <pc:docMk/>
          <pc:sldMk cId="640400846" sldId="407"/>
        </pc:sldMkLst>
        <pc:spChg chg="mod">
          <ac:chgData name="Emma Finnamore" userId="311cbe9c-4ce9-4b6e-a490-db7c062ec52a" providerId="ADAL" clId="{080BDEA3-F0D0-4D64-A801-B899366B0685}" dt="2024-03-06T13:57:28.833" v="29" actId="20577"/>
          <ac:spMkLst>
            <pc:docMk/>
            <pc:sldMk cId="640400846" sldId="407"/>
            <ac:spMk id="2" creationId="{360AB7FF-7CE6-BF4D-AFFA-6C40A1C7845F}"/>
          </ac:spMkLst>
        </pc:spChg>
      </pc:sldChg>
      <pc:sldChg chg="del">
        <pc:chgData name="Emma Finnamore" userId="311cbe9c-4ce9-4b6e-a490-db7c062ec52a" providerId="ADAL" clId="{080BDEA3-F0D0-4D64-A801-B899366B0685}" dt="2024-03-06T13:36:03.719" v="21" actId="47"/>
        <pc:sldMkLst>
          <pc:docMk/>
          <pc:sldMk cId="4289503390" sldId="430"/>
        </pc:sldMkLst>
      </pc:sldChg>
      <pc:sldChg chg="del">
        <pc:chgData name="Emma Finnamore" userId="311cbe9c-4ce9-4b6e-a490-db7c062ec52a" providerId="ADAL" clId="{080BDEA3-F0D0-4D64-A801-B899366B0685}" dt="2024-03-06T13:36:03.719" v="21" actId="47"/>
        <pc:sldMkLst>
          <pc:docMk/>
          <pc:sldMk cId="3191234232" sldId="431"/>
        </pc:sldMkLst>
      </pc:sldChg>
      <pc:sldChg chg="del">
        <pc:chgData name="Emma Finnamore" userId="311cbe9c-4ce9-4b6e-a490-db7c062ec52a" providerId="ADAL" clId="{080BDEA3-F0D0-4D64-A801-B899366B0685}" dt="2024-03-06T13:36:03.719" v="21" actId="47"/>
        <pc:sldMkLst>
          <pc:docMk/>
          <pc:sldMk cId="1579088645" sldId="432"/>
        </pc:sldMkLst>
      </pc:sldChg>
      <pc:sldChg chg="del">
        <pc:chgData name="Emma Finnamore" userId="311cbe9c-4ce9-4b6e-a490-db7c062ec52a" providerId="ADAL" clId="{080BDEA3-F0D0-4D64-A801-B899366B0685}" dt="2024-03-06T13:36:03.719" v="21" actId="47"/>
        <pc:sldMkLst>
          <pc:docMk/>
          <pc:sldMk cId="4075342475" sldId="433"/>
        </pc:sldMkLst>
      </pc:sldChg>
      <pc:sldChg chg="del">
        <pc:chgData name="Emma Finnamore" userId="311cbe9c-4ce9-4b6e-a490-db7c062ec52a" providerId="ADAL" clId="{080BDEA3-F0D0-4D64-A801-B899366B0685}" dt="2024-03-06T13:36:03.719" v="21" actId="47"/>
        <pc:sldMkLst>
          <pc:docMk/>
          <pc:sldMk cId="3928285334" sldId="434"/>
        </pc:sldMkLst>
      </pc:sldChg>
      <pc:sldChg chg="del">
        <pc:chgData name="Emma Finnamore" userId="311cbe9c-4ce9-4b6e-a490-db7c062ec52a" providerId="ADAL" clId="{080BDEA3-F0D0-4D64-A801-B899366B0685}" dt="2024-03-06T13:36:03.719" v="21" actId="47"/>
        <pc:sldMkLst>
          <pc:docMk/>
          <pc:sldMk cId="389612308" sldId="435"/>
        </pc:sldMkLst>
      </pc:sldChg>
      <pc:sldChg chg="modSp mod">
        <pc:chgData name="Emma Finnamore" userId="311cbe9c-4ce9-4b6e-a490-db7c062ec52a" providerId="ADAL" clId="{080BDEA3-F0D0-4D64-A801-B899366B0685}" dt="2024-03-07T07:49:19.421" v="117" actId="113"/>
        <pc:sldMkLst>
          <pc:docMk/>
          <pc:sldMk cId="3040787239" sldId="436"/>
        </pc:sldMkLst>
        <pc:spChg chg="mod">
          <ac:chgData name="Emma Finnamore" userId="311cbe9c-4ce9-4b6e-a490-db7c062ec52a" providerId="ADAL" clId="{080BDEA3-F0D0-4D64-A801-B899366B0685}" dt="2024-03-07T07:49:19.421" v="117" actId="113"/>
          <ac:spMkLst>
            <pc:docMk/>
            <pc:sldMk cId="3040787239" sldId="436"/>
            <ac:spMk id="3" creationId="{A0478EAE-7375-1EB6-B19D-CE3EA32EBCC4}"/>
          </ac:spMkLst>
        </pc:spChg>
      </pc:sldChg>
      <pc:sldChg chg="del">
        <pc:chgData name="Emma Finnamore" userId="311cbe9c-4ce9-4b6e-a490-db7c062ec52a" providerId="ADAL" clId="{080BDEA3-F0D0-4D64-A801-B899366B0685}" dt="2024-03-06T13:37:40.742" v="24" actId="47"/>
        <pc:sldMkLst>
          <pc:docMk/>
          <pc:sldMk cId="1341006486" sldId="437"/>
        </pc:sldMkLst>
      </pc:sldChg>
      <pc:sldChg chg="del">
        <pc:chgData name="Emma Finnamore" userId="311cbe9c-4ce9-4b6e-a490-db7c062ec52a" providerId="ADAL" clId="{080BDEA3-F0D0-4D64-A801-B899366B0685}" dt="2024-03-06T13:37:40.742" v="24" actId="47"/>
        <pc:sldMkLst>
          <pc:docMk/>
          <pc:sldMk cId="1685772275" sldId="438"/>
        </pc:sldMkLst>
      </pc:sldChg>
      <pc:sldChg chg="del">
        <pc:chgData name="Emma Finnamore" userId="311cbe9c-4ce9-4b6e-a490-db7c062ec52a" providerId="ADAL" clId="{080BDEA3-F0D0-4D64-A801-B899366B0685}" dt="2024-03-06T13:37:40.742" v="24" actId="47"/>
        <pc:sldMkLst>
          <pc:docMk/>
          <pc:sldMk cId="690073017" sldId="439"/>
        </pc:sldMkLst>
      </pc:sldChg>
      <pc:sldChg chg="del">
        <pc:chgData name="Emma Finnamore" userId="311cbe9c-4ce9-4b6e-a490-db7c062ec52a" providerId="ADAL" clId="{080BDEA3-F0D0-4D64-A801-B899366B0685}" dt="2024-03-06T13:37:40.742" v="24" actId="47"/>
        <pc:sldMkLst>
          <pc:docMk/>
          <pc:sldMk cId="3597056433" sldId="440"/>
        </pc:sldMkLst>
      </pc:sldChg>
      <pc:sldChg chg="del">
        <pc:chgData name="Emma Finnamore" userId="311cbe9c-4ce9-4b6e-a490-db7c062ec52a" providerId="ADAL" clId="{080BDEA3-F0D0-4D64-A801-B899366B0685}" dt="2024-03-06T13:37:40.742" v="24" actId="47"/>
        <pc:sldMkLst>
          <pc:docMk/>
          <pc:sldMk cId="159200253" sldId="441"/>
        </pc:sldMkLst>
      </pc:sldChg>
      <pc:sldChg chg="del">
        <pc:chgData name="Emma Finnamore" userId="311cbe9c-4ce9-4b6e-a490-db7c062ec52a" providerId="ADAL" clId="{080BDEA3-F0D0-4D64-A801-B899366B0685}" dt="2024-03-06T13:37:40.742" v="24" actId="47"/>
        <pc:sldMkLst>
          <pc:docMk/>
          <pc:sldMk cId="1475001767" sldId="442"/>
        </pc:sldMkLst>
      </pc:sldChg>
      <pc:sldChg chg="modSp add del mod setBg">
        <pc:chgData name="Emma Finnamore" userId="311cbe9c-4ce9-4b6e-a490-db7c062ec52a" providerId="ADAL" clId="{080BDEA3-F0D0-4D64-A801-B899366B0685}" dt="2024-03-06T14:41:48.696" v="34"/>
        <pc:sldMkLst>
          <pc:docMk/>
          <pc:sldMk cId="1560559681" sldId="443"/>
        </pc:sldMkLst>
        <pc:spChg chg="mod">
          <ac:chgData name="Emma Finnamore" userId="311cbe9c-4ce9-4b6e-a490-db7c062ec52a" providerId="ADAL" clId="{080BDEA3-F0D0-4D64-A801-B899366B0685}" dt="2024-03-06T14:41:48.696" v="34"/>
          <ac:spMkLst>
            <pc:docMk/>
            <pc:sldMk cId="1560559681" sldId="443"/>
            <ac:spMk id="2" creationId="{B6C8AAEF-3C8F-3549-B053-5BE9A5A294F6}"/>
          </ac:spMkLst>
        </pc:spChg>
      </pc:sldChg>
      <pc:sldChg chg="add del setBg">
        <pc:chgData name="Emma Finnamore" userId="311cbe9c-4ce9-4b6e-a490-db7c062ec52a" providerId="ADAL" clId="{080BDEA3-F0D0-4D64-A801-B899366B0685}" dt="2024-03-06T14:41:48.696" v="34"/>
        <pc:sldMkLst>
          <pc:docMk/>
          <pc:sldMk cId="2016735191" sldId="444"/>
        </pc:sldMkLst>
      </pc:sldChg>
      <pc:sldChg chg="add del setBg">
        <pc:chgData name="Emma Finnamore" userId="311cbe9c-4ce9-4b6e-a490-db7c062ec52a" providerId="ADAL" clId="{080BDEA3-F0D0-4D64-A801-B899366B0685}" dt="2024-03-06T14:41:48.696" v="34"/>
        <pc:sldMkLst>
          <pc:docMk/>
          <pc:sldMk cId="1704256634" sldId="445"/>
        </pc:sldMkLst>
      </pc:sldChg>
      <pc:sldChg chg="add del setBg">
        <pc:chgData name="Emma Finnamore" userId="311cbe9c-4ce9-4b6e-a490-db7c062ec52a" providerId="ADAL" clId="{080BDEA3-F0D0-4D64-A801-B899366B0685}" dt="2024-03-06T14:41:48.696" v="34"/>
        <pc:sldMkLst>
          <pc:docMk/>
          <pc:sldMk cId="3536174880" sldId="446"/>
        </pc:sldMkLst>
      </pc:sldChg>
      <pc:sldChg chg="add del setBg">
        <pc:chgData name="Emma Finnamore" userId="311cbe9c-4ce9-4b6e-a490-db7c062ec52a" providerId="ADAL" clId="{080BDEA3-F0D0-4D64-A801-B899366B0685}" dt="2024-03-06T14:41:48.696" v="34"/>
        <pc:sldMkLst>
          <pc:docMk/>
          <pc:sldMk cId="366200478" sldId="447"/>
        </pc:sldMkLst>
      </pc:sldChg>
      <pc:sldChg chg="add del setBg">
        <pc:chgData name="Emma Finnamore" userId="311cbe9c-4ce9-4b6e-a490-db7c062ec52a" providerId="ADAL" clId="{080BDEA3-F0D0-4D64-A801-B899366B0685}" dt="2024-03-06T14:41:48.696" v="34"/>
        <pc:sldMkLst>
          <pc:docMk/>
          <pc:sldMk cId="3981468221" sldId="448"/>
        </pc:sldMkLst>
      </pc:sldChg>
      <pc:sldChg chg="modSp add del mod setBg">
        <pc:chgData name="Emma Finnamore" userId="311cbe9c-4ce9-4b6e-a490-db7c062ec52a" providerId="ADAL" clId="{080BDEA3-F0D0-4D64-A801-B899366B0685}" dt="2024-03-06T14:41:48.696" v="34"/>
        <pc:sldMkLst>
          <pc:docMk/>
          <pc:sldMk cId="3144383505" sldId="449"/>
        </pc:sldMkLst>
        <pc:spChg chg="mod">
          <ac:chgData name="Emma Finnamore" userId="311cbe9c-4ce9-4b6e-a490-db7c062ec52a" providerId="ADAL" clId="{080BDEA3-F0D0-4D64-A801-B899366B0685}" dt="2024-03-06T14:41:48.696" v="34"/>
          <ac:spMkLst>
            <pc:docMk/>
            <pc:sldMk cId="3144383505" sldId="449"/>
            <ac:spMk id="4" creationId="{C99BA7B0-6FF8-C642-8397-A85083E1D9A1}"/>
          </ac:spMkLst>
        </pc:spChg>
      </pc:sldChg>
      <pc:sldChg chg="addCm">
        <pc:chgData name="Emma Finnamore" userId="311cbe9c-4ce9-4b6e-a490-db7c062ec52a" providerId="ADAL" clId="{080BDEA3-F0D0-4D64-A801-B899366B0685}" dt="2024-03-06T14:42:45.863" v="36"/>
        <pc:sldMkLst>
          <pc:docMk/>
          <pc:sldMk cId="3382046145" sldId="449"/>
        </pc:sldMkLst>
        <pc:extLst>
          <p:ext xmlns:p="http://schemas.openxmlformats.org/presentationml/2006/main" uri="{D6D511B9-2390-475A-947B-AFAB55BFBCF1}">
            <pc226:cmChg xmlns:pc226="http://schemas.microsoft.com/office/powerpoint/2022/06/main/command" chg="add">
              <pc226:chgData name="Emma Finnamore" userId="311cbe9c-4ce9-4b6e-a490-db7c062ec52a" providerId="ADAL" clId="{080BDEA3-F0D0-4D64-A801-B899366B0685}" dt="2024-03-06T14:42:45.863" v="36"/>
              <pc2:cmMkLst xmlns:pc2="http://schemas.microsoft.com/office/powerpoint/2019/9/main/command">
                <pc:docMk/>
                <pc:sldMk cId="3382046145" sldId="449"/>
                <pc2:cmMk id="{4BAC1E86-2CDB-4D75-BD00-BDE592A8BD55}"/>
              </pc2:cmMkLst>
            </pc226:cmChg>
          </p:ext>
        </pc:extLst>
      </pc:sldChg>
      <pc:sldChg chg="new del">
        <pc:chgData name="Emma Finnamore" userId="311cbe9c-4ce9-4b6e-a490-db7c062ec52a" providerId="ADAL" clId="{080BDEA3-F0D0-4D64-A801-B899366B0685}" dt="2024-02-29T08:29:08.926" v="2" actId="47"/>
        <pc:sldMkLst>
          <pc:docMk/>
          <pc:sldMk cId="3212670700" sldId="467"/>
        </pc:sldMkLst>
      </pc:sldChg>
      <pc:sldChg chg="addSp delSp modSp new mod setBg">
        <pc:chgData name="Emma Finnamore" userId="311cbe9c-4ce9-4b6e-a490-db7c062ec52a" providerId="ADAL" clId="{080BDEA3-F0D0-4D64-A801-B899366B0685}" dt="2024-02-29T10:42:11.791" v="12" actId="962"/>
        <pc:sldMkLst>
          <pc:docMk/>
          <pc:sldMk cId="4053810504" sldId="467"/>
        </pc:sldMkLst>
        <pc:spChg chg="mod ord">
          <ac:chgData name="Emma Finnamore" userId="311cbe9c-4ce9-4b6e-a490-db7c062ec52a" providerId="ADAL" clId="{080BDEA3-F0D0-4D64-A801-B899366B0685}" dt="2024-02-29T10:42:11.508" v="10" actId="26606"/>
          <ac:spMkLst>
            <pc:docMk/>
            <pc:sldMk cId="4053810504" sldId="467"/>
            <ac:spMk id="2" creationId="{6711C66C-FC64-9968-1EF2-5D7E007EBEE3}"/>
          </ac:spMkLst>
        </pc:spChg>
        <pc:spChg chg="add">
          <ac:chgData name="Emma Finnamore" userId="311cbe9c-4ce9-4b6e-a490-db7c062ec52a" providerId="ADAL" clId="{080BDEA3-F0D0-4D64-A801-B899366B0685}" dt="2024-02-29T10:42:11.508" v="10" actId="26606"/>
          <ac:spMkLst>
            <pc:docMk/>
            <pc:sldMk cId="4053810504" sldId="467"/>
            <ac:spMk id="12" creationId="{42A4FC2C-047E-45A5-965D-8E1E3BF09BC6}"/>
          </ac:spMkLst>
        </pc:spChg>
        <pc:picChg chg="add del mod">
          <ac:chgData name="Emma Finnamore" userId="311cbe9c-4ce9-4b6e-a490-db7c062ec52a" providerId="ADAL" clId="{080BDEA3-F0D0-4D64-A801-B899366B0685}" dt="2024-02-29T10:41:59.581" v="7" actId="478"/>
          <ac:picMkLst>
            <pc:docMk/>
            <pc:sldMk cId="4053810504" sldId="467"/>
            <ac:picMk id="4" creationId="{87058BFE-686E-50E9-29C6-F626616533C6}"/>
          </ac:picMkLst>
        </pc:picChg>
        <pc:picChg chg="add del mod">
          <ac:chgData name="Emma Finnamore" userId="311cbe9c-4ce9-4b6e-a490-db7c062ec52a" providerId="ADAL" clId="{080BDEA3-F0D0-4D64-A801-B899366B0685}" dt="2024-02-29T10:42:01.330" v="8" actId="478"/>
          <ac:picMkLst>
            <pc:docMk/>
            <pc:sldMk cId="4053810504" sldId="467"/>
            <ac:picMk id="5" creationId="{CEBCA079-947C-5652-DB2D-06F87BA85123}"/>
          </ac:picMkLst>
        </pc:picChg>
        <pc:picChg chg="add mod">
          <ac:chgData name="Emma Finnamore" userId="311cbe9c-4ce9-4b6e-a490-db7c062ec52a" providerId="ADAL" clId="{080BDEA3-F0D0-4D64-A801-B899366B0685}" dt="2024-02-29T10:42:11.791" v="12" actId="962"/>
          <ac:picMkLst>
            <pc:docMk/>
            <pc:sldMk cId="4053810504" sldId="467"/>
            <ac:picMk id="7" creationId="{AE9BFA8D-BFD9-0080-8AB9-7307ECB984E1}"/>
          </ac:picMkLst>
        </pc:picChg>
      </pc:sldChg>
      <pc:sldChg chg="add setBg addCm">
        <pc:chgData name="Emma Finnamore" userId="311cbe9c-4ce9-4b6e-a490-db7c062ec52a" providerId="ADAL" clId="{080BDEA3-F0D0-4D64-A801-B899366B0685}" dt="2024-03-01T14:49:54.867" v="14"/>
        <pc:sldMkLst>
          <pc:docMk/>
          <pc:sldMk cId="3347720369" sldId="475"/>
        </pc:sldMkLst>
        <pc:extLst>
          <p:ext xmlns:p="http://schemas.openxmlformats.org/presentationml/2006/main" uri="{D6D511B9-2390-475A-947B-AFAB55BFBCF1}">
            <pc226:cmChg xmlns:pc226="http://schemas.microsoft.com/office/powerpoint/2022/06/main/command" chg="add">
              <pc226:chgData name="Emma Finnamore" userId="311cbe9c-4ce9-4b6e-a490-db7c062ec52a" providerId="ADAL" clId="{080BDEA3-F0D0-4D64-A801-B899366B0685}" dt="2024-03-01T14:49:54.867" v="14"/>
              <pc2:cmMkLst xmlns:pc2="http://schemas.microsoft.com/office/powerpoint/2019/9/main/command">
                <pc:docMk/>
                <pc:sldMk cId="3347720369" sldId="475"/>
                <pc2:cmMk id="{4823B36F-2971-4305-8647-DD838BFF403B}"/>
              </pc2:cmMkLst>
            </pc226:cmChg>
          </p:ext>
        </pc:extLst>
      </pc:sldChg>
      <pc:sldChg chg="add setBg">
        <pc:chgData name="Emma Finnamore" userId="311cbe9c-4ce9-4b6e-a490-db7c062ec52a" providerId="ADAL" clId="{080BDEA3-F0D0-4D64-A801-B899366B0685}" dt="2024-03-01T14:49:45.334" v="13"/>
        <pc:sldMkLst>
          <pc:docMk/>
          <pc:sldMk cId="44729392" sldId="476"/>
        </pc:sldMkLst>
      </pc:sldChg>
      <pc:sldChg chg="add setBg">
        <pc:chgData name="Emma Finnamore" userId="311cbe9c-4ce9-4b6e-a490-db7c062ec52a" providerId="ADAL" clId="{080BDEA3-F0D0-4D64-A801-B899366B0685}" dt="2024-03-01T14:49:45.334" v="13"/>
        <pc:sldMkLst>
          <pc:docMk/>
          <pc:sldMk cId="2486061262" sldId="477"/>
        </pc:sldMkLst>
      </pc:sldChg>
      <pc:sldChg chg="add setBg">
        <pc:chgData name="Emma Finnamore" userId="311cbe9c-4ce9-4b6e-a490-db7c062ec52a" providerId="ADAL" clId="{080BDEA3-F0D0-4D64-A801-B899366B0685}" dt="2024-03-01T14:49:45.334" v="13"/>
        <pc:sldMkLst>
          <pc:docMk/>
          <pc:sldMk cId="1927671028" sldId="478"/>
        </pc:sldMkLst>
      </pc:sldChg>
      <pc:sldChg chg="add setBg">
        <pc:chgData name="Emma Finnamore" userId="311cbe9c-4ce9-4b6e-a490-db7c062ec52a" providerId="ADAL" clId="{080BDEA3-F0D0-4D64-A801-B899366B0685}" dt="2024-03-01T14:49:45.334" v="13"/>
        <pc:sldMkLst>
          <pc:docMk/>
          <pc:sldMk cId="2519651912" sldId="479"/>
        </pc:sldMkLst>
      </pc:sldChg>
      <pc:sldChg chg="add setBg">
        <pc:chgData name="Emma Finnamore" userId="311cbe9c-4ce9-4b6e-a490-db7c062ec52a" providerId="ADAL" clId="{080BDEA3-F0D0-4D64-A801-B899366B0685}" dt="2024-03-01T14:49:45.334" v="13"/>
        <pc:sldMkLst>
          <pc:docMk/>
          <pc:sldMk cId="3893592703" sldId="480"/>
        </pc:sldMkLst>
      </pc:sldChg>
      <pc:sldChg chg="add setBg">
        <pc:chgData name="Emma Finnamore" userId="311cbe9c-4ce9-4b6e-a490-db7c062ec52a" providerId="ADAL" clId="{080BDEA3-F0D0-4D64-A801-B899366B0685}" dt="2024-03-01T14:49:45.334" v="13"/>
        <pc:sldMkLst>
          <pc:docMk/>
          <pc:sldMk cId="4009889005" sldId="481"/>
        </pc:sldMkLst>
      </pc:sldChg>
      <pc:sldChg chg="modSp mod">
        <pc:chgData name="Emma Finnamore" userId="311cbe9c-4ce9-4b6e-a490-db7c062ec52a" providerId="ADAL" clId="{080BDEA3-F0D0-4D64-A801-B899366B0685}" dt="2024-03-04T07:26:18.765" v="16" actId="27636"/>
        <pc:sldMkLst>
          <pc:docMk/>
          <pc:sldMk cId="2598125001" sldId="485"/>
        </pc:sldMkLst>
        <pc:spChg chg="mod">
          <ac:chgData name="Emma Finnamore" userId="311cbe9c-4ce9-4b6e-a490-db7c062ec52a" providerId="ADAL" clId="{080BDEA3-F0D0-4D64-A801-B899366B0685}" dt="2024-03-04T07:26:18.765" v="16" actId="27636"/>
          <ac:spMkLst>
            <pc:docMk/>
            <pc:sldMk cId="2598125001" sldId="485"/>
            <ac:spMk id="3" creationId="{00000000-0000-0000-0000-000000000000}"/>
          </ac:spMkLst>
        </pc:spChg>
      </pc:sldChg>
      <pc:sldChg chg="del">
        <pc:chgData name="Emma Finnamore" userId="311cbe9c-4ce9-4b6e-a490-db7c062ec52a" providerId="ADAL" clId="{080BDEA3-F0D0-4D64-A801-B899366B0685}" dt="2024-03-06T14:42:30.547" v="35" actId="47"/>
        <pc:sldMkLst>
          <pc:docMk/>
          <pc:sldMk cId="825067259" sldId="496"/>
        </pc:sldMkLst>
      </pc:sldChg>
      <pc:sldChg chg="del">
        <pc:chgData name="Emma Finnamore" userId="311cbe9c-4ce9-4b6e-a490-db7c062ec52a" providerId="ADAL" clId="{080BDEA3-F0D0-4D64-A801-B899366B0685}" dt="2024-03-06T14:42:30.547" v="35" actId="47"/>
        <pc:sldMkLst>
          <pc:docMk/>
          <pc:sldMk cId="3530190646" sldId="497"/>
        </pc:sldMkLst>
      </pc:sldChg>
      <pc:sldChg chg="del">
        <pc:chgData name="Emma Finnamore" userId="311cbe9c-4ce9-4b6e-a490-db7c062ec52a" providerId="ADAL" clId="{080BDEA3-F0D0-4D64-A801-B899366B0685}" dt="2024-03-06T14:42:30.547" v="35" actId="47"/>
        <pc:sldMkLst>
          <pc:docMk/>
          <pc:sldMk cId="889223380" sldId="498"/>
        </pc:sldMkLst>
      </pc:sldChg>
      <pc:sldChg chg="del">
        <pc:chgData name="Emma Finnamore" userId="311cbe9c-4ce9-4b6e-a490-db7c062ec52a" providerId="ADAL" clId="{080BDEA3-F0D0-4D64-A801-B899366B0685}" dt="2024-03-06T14:42:30.547" v="35" actId="47"/>
        <pc:sldMkLst>
          <pc:docMk/>
          <pc:sldMk cId="1862164928" sldId="499"/>
        </pc:sldMkLst>
      </pc:sldChg>
      <pc:sldChg chg="del">
        <pc:chgData name="Emma Finnamore" userId="311cbe9c-4ce9-4b6e-a490-db7c062ec52a" providerId="ADAL" clId="{080BDEA3-F0D0-4D64-A801-B899366B0685}" dt="2024-03-06T14:42:30.547" v="35" actId="47"/>
        <pc:sldMkLst>
          <pc:docMk/>
          <pc:sldMk cId="3153246967" sldId="500"/>
        </pc:sldMkLst>
      </pc:sldChg>
      <pc:sldChg chg="del">
        <pc:chgData name="Emma Finnamore" userId="311cbe9c-4ce9-4b6e-a490-db7c062ec52a" providerId="ADAL" clId="{080BDEA3-F0D0-4D64-A801-B899366B0685}" dt="2024-03-06T14:42:30.547" v="35" actId="47"/>
        <pc:sldMkLst>
          <pc:docMk/>
          <pc:sldMk cId="330951953" sldId="501"/>
        </pc:sldMkLst>
      </pc:sldChg>
      <pc:sldChg chg="del">
        <pc:chgData name="Emma Finnamore" userId="311cbe9c-4ce9-4b6e-a490-db7c062ec52a" providerId="ADAL" clId="{080BDEA3-F0D0-4D64-A801-B899366B0685}" dt="2024-03-06T14:42:30.547" v="35" actId="47"/>
        <pc:sldMkLst>
          <pc:docMk/>
          <pc:sldMk cId="3391339789" sldId="502"/>
        </pc:sldMkLst>
      </pc:sldChg>
      <pc:sldChg chg="ord">
        <pc:chgData name="Emma Finnamore" userId="311cbe9c-4ce9-4b6e-a490-db7c062ec52a" providerId="ADAL" clId="{080BDEA3-F0D0-4D64-A801-B899366B0685}" dt="2024-03-06T13:22:24.704" v="18"/>
        <pc:sldMkLst>
          <pc:docMk/>
          <pc:sldMk cId="2858395589" sldId="540"/>
        </pc:sldMkLst>
      </pc:sldChg>
      <pc:sldChg chg="ord">
        <pc:chgData name="Emma Finnamore" userId="311cbe9c-4ce9-4b6e-a490-db7c062ec52a" providerId="ADAL" clId="{080BDEA3-F0D0-4D64-A801-B899366B0685}" dt="2024-03-06T13:22:24.704" v="18"/>
        <pc:sldMkLst>
          <pc:docMk/>
          <pc:sldMk cId="6873711" sldId="541"/>
        </pc:sldMkLst>
      </pc:sldChg>
      <pc:sldChg chg="ord">
        <pc:chgData name="Emma Finnamore" userId="311cbe9c-4ce9-4b6e-a490-db7c062ec52a" providerId="ADAL" clId="{080BDEA3-F0D0-4D64-A801-B899366B0685}" dt="2024-03-06T13:22:24.704" v="18"/>
        <pc:sldMkLst>
          <pc:docMk/>
          <pc:sldMk cId="3955450144" sldId="542"/>
        </pc:sldMkLst>
      </pc:sldChg>
      <pc:sldChg chg="ord">
        <pc:chgData name="Emma Finnamore" userId="311cbe9c-4ce9-4b6e-a490-db7c062ec52a" providerId="ADAL" clId="{080BDEA3-F0D0-4D64-A801-B899366B0685}" dt="2024-03-06T13:22:24.704" v="18"/>
        <pc:sldMkLst>
          <pc:docMk/>
          <pc:sldMk cId="115009894" sldId="543"/>
        </pc:sldMkLst>
      </pc:sldChg>
      <pc:sldChg chg="ord">
        <pc:chgData name="Emma Finnamore" userId="311cbe9c-4ce9-4b6e-a490-db7c062ec52a" providerId="ADAL" clId="{080BDEA3-F0D0-4D64-A801-B899366B0685}" dt="2024-03-06T13:22:24.704" v="18"/>
        <pc:sldMkLst>
          <pc:docMk/>
          <pc:sldMk cId="1445988807" sldId="544"/>
        </pc:sldMkLst>
      </pc:sldChg>
      <pc:sldChg chg="ord">
        <pc:chgData name="Emma Finnamore" userId="311cbe9c-4ce9-4b6e-a490-db7c062ec52a" providerId="ADAL" clId="{080BDEA3-F0D0-4D64-A801-B899366B0685}" dt="2024-03-06T13:22:24.704" v="18"/>
        <pc:sldMkLst>
          <pc:docMk/>
          <pc:sldMk cId="3826792305" sldId="545"/>
        </pc:sldMkLst>
      </pc:sldChg>
      <pc:sldChg chg="add setBg">
        <pc:chgData name="Emma Finnamore" userId="311cbe9c-4ce9-4b6e-a490-db7c062ec52a" providerId="ADAL" clId="{080BDEA3-F0D0-4D64-A801-B899366B0685}" dt="2024-03-06T13:36:08.771" v="22"/>
        <pc:sldMkLst>
          <pc:docMk/>
          <pc:sldMk cId="644360608" sldId="546"/>
        </pc:sldMkLst>
      </pc:sldChg>
      <pc:sldChg chg="add del setBg">
        <pc:chgData name="Emma Finnamore" userId="311cbe9c-4ce9-4b6e-a490-db7c062ec52a" providerId="ADAL" clId="{080BDEA3-F0D0-4D64-A801-B899366B0685}" dt="2024-03-06T13:35:54.646" v="20"/>
        <pc:sldMkLst>
          <pc:docMk/>
          <pc:sldMk cId="3837764796" sldId="546"/>
        </pc:sldMkLst>
      </pc:sldChg>
      <pc:sldChg chg="add del setBg">
        <pc:chgData name="Emma Finnamore" userId="311cbe9c-4ce9-4b6e-a490-db7c062ec52a" providerId="ADAL" clId="{080BDEA3-F0D0-4D64-A801-B899366B0685}" dt="2024-03-06T13:35:54.646" v="20"/>
        <pc:sldMkLst>
          <pc:docMk/>
          <pc:sldMk cId="224723312" sldId="547"/>
        </pc:sldMkLst>
      </pc:sldChg>
      <pc:sldChg chg="add setBg">
        <pc:chgData name="Emma Finnamore" userId="311cbe9c-4ce9-4b6e-a490-db7c062ec52a" providerId="ADAL" clId="{080BDEA3-F0D0-4D64-A801-B899366B0685}" dt="2024-03-06T13:36:08.771" v="22"/>
        <pc:sldMkLst>
          <pc:docMk/>
          <pc:sldMk cId="2511538314" sldId="547"/>
        </pc:sldMkLst>
      </pc:sldChg>
      <pc:sldChg chg="add del setBg">
        <pc:chgData name="Emma Finnamore" userId="311cbe9c-4ce9-4b6e-a490-db7c062ec52a" providerId="ADAL" clId="{080BDEA3-F0D0-4D64-A801-B899366B0685}" dt="2024-03-06T13:35:54.646" v="20"/>
        <pc:sldMkLst>
          <pc:docMk/>
          <pc:sldMk cId="1054609970" sldId="548"/>
        </pc:sldMkLst>
      </pc:sldChg>
      <pc:sldChg chg="add setBg">
        <pc:chgData name="Emma Finnamore" userId="311cbe9c-4ce9-4b6e-a490-db7c062ec52a" providerId="ADAL" clId="{080BDEA3-F0D0-4D64-A801-B899366B0685}" dt="2024-03-06T13:36:08.771" v="22"/>
        <pc:sldMkLst>
          <pc:docMk/>
          <pc:sldMk cId="2242150113" sldId="548"/>
        </pc:sldMkLst>
      </pc:sldChg>
      <pc:sldChg chg="add del setBg">
        <pc:chgData name="Emma Finnamore" userId="311cbe9c-4ce9-4b6e-a490-db7c062ec52a" providerId="ADAL" clId="{080BDEA3-F0D0-4D64-A801-B899366B0685}" dt="2024-03-06T13:35:54.646" v="20"/>
        <pc:sldMkLst>
          <pc:docMk/>
          <pc:sldMk cId="854457526" sldId="549"/>
        </pc:sldMkLst>
      </pc:sldChg>
      <pc:sldChg chg="add setBg">
        <pc:chgData name="Emma Finnamore" userId="311cbe9c-4ce9-4b6e-a490-db7c062ec52a" providerId="ADAL" clId="{080BDEA3-F0D0-4D64-A801-B899366B0685}" dt="2024-03-06T13:36:08.771" v="22"/>
        <pc:sldMkLst>
          <pc:docMk/>
          <pc:sldMk cId="1976141123" sldId="549"/>
        </pc:sldMkLst>
      </pc:sldChg>
      <pc:sldChg chg="add del setBg">
        <pc:chgData name="Emma Finnamore" userId="311cbe9c-4ce9-4b6e-a490-db7c062ec52a" providerId="ADAL" clId="{080BDEA3-F0D0-4D64-A801-B899366B0685}" dt="2024-03-06T13:35:54.646" v="20"/>
        <pc:sldMkLst>
          <pc:docMk/>
          <pc:sldMk cId="1476254569" sldId="550"/>
        </pc:sldMkLst>
      </pc:sldChg>
      <pc:sldChg chg="add setBg">
        <pc:chgData name="Emma Finnamore" userId="311cbe9c-4ce9-4b6e-a490-db7c062ec52a" providerId="ADAL" clId="{080BDEA3-F0D0-4D64-A801-B899366B0685}" dt="2024-03-06T13:36:08.771" v="22"/>
        <pc:sldMkLst>
          <pc:docMk/>
          <pc:sldMk cId="2319981762" sldId="550"/>
        </pc:sldMkLst>
      </pc:sldChg>
      <pc:sldChg chg="add del setBg">
        <pc:chgData name="Emma Finnamore" userId="311cbe9c-4ce9-4b6e-a490-db7c062ec52a" providerId="ADAL" clId="{080BDEA3-F0D0-4D64-A801-B899366B0685}" dt="2024-03-06T13:35:54.646" v="20"/>
        <pc:sldMkLst>
          <pc:docMk/>
          <pc:sldMk cId="2931636295" sldId="551"/>
        </pc:sldMkLst>
      </pc:sldChg>
      <pc:sldChg chg="add setBg">
        <pc:chgData name="Emma Finnamore" userId="311cbe9c-4ce9-4b6e-a490-db7c062ec52a" providerId="ADAL" clId="{080BDEA3-F0D0-4D64-A801-B899366B0685}" dt="2024-03-06T13:36:08.771" v="22"/>
        <pc:sldMkLst>
          <pc:docMk/>
          <pc:sldMk cId="3679516819" sldId="551"/>
        </pc:sldMkLst>
      </pc:sldChg>
      <pc:sldChg chg="add setBg">
        <pc:chgData name="Emma Finnamore" userId="311cbe9c-4ce9-4b6e-a490-db7c062ec52a" providerId="ADAL" clId="{080BDEA3-F0D0-4D64-A801-B899366B0685}" dt="2024-03-06T13:36:56.956" v="23"/>
        <pc:sldMkLst>
          <pc:docMk/>
          <pc:sldMk cId="1008254306" sldId="552"/>
        </pc:sldMkLst>
      </pc:sldChg>
      <pc:sldChg chg="add setBg">
        <pc:chgData name="Emma Finnamore" userId="311cbe9c-4ce9-4b6e-a490-db7c062ec52a" providerId="ADAL" clId="{080BDEA3-F0D0-4D64-A801-B899366B0685}" dt="2024-03-06T13:36:56.956" v="23"/>
        <pc:sldMkLst>
          <pc:docMk/>
          <pc:sldMk cId="457744711" sldId="553"/>
        </pc:sldMkLst>
      </pc:sldChg>
      <pc:sldChg chg="add setBg">
        <pc:chgData name="Emma Finnamore" userId="311cbe9c-4ce9-4b6e-a490-db7c062ec52a" providerId="ADAL" clId="{080BDEA3-F0D0-4D64-A801-B899366B0685}" dt="2024-03-06T13:36:56.956" v="23"/>
        <pc:sldMkLst>
          <pc:docMk/>
          <pc:sldMk cId="376815281" sldId="554"/>
        </pc:sldMkLst>
      </pc:sldChg>
      <pc:sldChg chg="add setBg">
        <pc:chgData name="Emma Finnamore" userId="311cbe9c-4ce9-4b6e-a490-db7c062ec52a" providerId="ADAL" clId="{080BDEA3-F0D0-4D64-A801-B899366B0685}" dt="2024-03-06T13:36:56.956" v="23"/>
        <pc:sldMkLst>
          <pc:docMk/>
          <pc:sldMk cId="3007140291" sldId="555"/>
        </pc:sldMkLst>
      </pc:sldChg>
      <pc:sldChg chg="add setBg">
        <pc:chgData name="Emma Finnamore" userId="311cbe9c-4ce9-4b6e-a490-db7c062ec52a" providerId="ADAL" clId="{080BDEA3-F0D0-4D64-A801-B899366B0685}" dt="2024-03-06T13:36:56.956" v="23"/>
        <pc:sldMkLst>
          <pc:docMk/>
          <pc:sldMk cId="614291640" sldId="556"/>
        </pc:sldMkLst>
      </pc:sldChg>
      <pc:sldChg chg="add setBg">
        <pc:chgData name="Emma Finnamore" userId="311cbe9c-4ce9-4b6e-a490-db7c062ec52a" providerId="ADAL" clId="{080BDEA3-F0D0-4D64-A801-B899366B0685}" dt="2024-03-06T13:36:56.956" v="23"/>
        <pc:sldMkLst>
          <pc:docMk/>
          <pc:sldMk cId="487536977" sldId="557"/>
        </pc:sldMkLst>
      </pc:sldChg>
      <pc:sldChg chg="add del setBg">
        <pc:chgData name="Emma Finnamore" userId="311cbe9c-4ce9-4b6e-a490-db7c062ec52a" providerId="ADAL" clId="{080BDEA3-F0D0-4D64-A801-B899366B0685}" dt="2024-03-07T07:47:13.693" v="39" actId="47"/>
        <pc:sldMkLst>
          <pc:docMk/>
          <pc:sldMk cId="1863646699" sldId="1550"/>
        </pc:sldMkLst>
      </pc:sldChg>
      <pc:sldChg chg="add del setBg">
        <pc:chgData name="Emma Finnamore" userId="311cbe9c-4ce9-4b6e-a490-db7c062ec52a" providerId="ADAL" clId="{080BDEA3-F0D0-4D64-A801-B899366B0685}" dt="2024-03-07T07:47:13.693" v="39" actId="47"/>
        <pc:sldMkLst>
          <pc:docMk/>
          <pc:sldMk cId="157928052" sldId="8919"/>
        </pc:sldMkLst>
      </pc:sldChg>
      <pc:sldChg chg="add del setBg">
        <pc:chgData name="Emma Finnamore" userId="311cbe9c-4ce9-4b6e-a490-db7c062ec52a" providerId="ADAL" clId="{080BDEA3-F0D0-4D64-A801-B899366B0685}" dt="2024-03-07T07:47:13.693" v="39" actId="47"/>
        <pc:sldMkLst>
          <pc:docMk/>
          <pc:sldMk cId="4041332217" sldId="2147374485"/>
        </pc:sldMkLst>
      </pc:sldChg>
      <pc:sldChg chg="add del setBg">
        <pc:chgData name="Emma Finnamore" userId="311cbe9c-4ce9-4b6e-a490-db7c062ec52a" providerId="ADAL" clId="{080BDEA3-F0D0-4D64-A801-B899366B0685}" dt="2024-03-07T07:47:13.693" v="39" actId="47"/>
        <pc:sldMkLst>
          <pc:docMk/>
          <pc:sldMk cId="1731976653" sldId="2147374489"/>
        </pc:sldMkLst>
      </pc:sldChg>
      <pc:sldChg chg="add del setBg">
        <pc:chgData name="Emma Finnamore" userId="311cbe9c-4ce9-4b6e-a490-db7c062ec52a" providerId="ADAL" clId="{080BDEA3-F0D0-4D64-A801-B899366B0685}" dt="2024-03-07T07:47:13.693" v="39" actId="47"/>
        <pc:sldMkLst>
          <pc:docMk/>
          <pc:sldMk cId="38694487" sldId="2147374490"/>
        </pc:sldMkLst>
      </pc:sldChg>
      <pc:sldChg chg="add del setBg">
        <pc:chgData name="Emma Finnamore" userId="311cbe9c-4ce9-4b6e-a490-db7c062ec52a" providerId="ADAL" clId="{080BDEA3-F0D0-4D64-A801-B899366B0685}" dt="2024-03-07T07:47:13.693" v="39" actId="47"/>
        <pc:sldMkLst>
          <pc:docMk/>
          <pc:sldMk cId="3308514725" sldId="2147374494"/>
        </pc:sldMkLst>
      </pc:sldChg>
      <pc:sldMasterChg chg="del delSldLayout">
        <pc:chgData name="Emma Finnamore" userId="311cbe9c-4ce9-4b6e-a490-db7c062ec52a" providerId="ADAL" clId="{080BDEA3-F0D0-4D64-A801-B899366B0685}" dt="2024-03-06T14:42:30.547" v="35" actId="47"/>
        <pc:sldMasterMkLst>
          <pc:docMk/>
          <pc:sldMasterMk cId="983530948" sldId="2147483756"/>
        </pc:sldMasterMkLst>
        <pc:sldLayoutChg chg="del">
          <pc:chgData name="Emma Finnamore" userId="311cbe9c-4ce9-4b6e-a490-db7c062ec52a" providerId="ADAL" clId="{080BDEA3-F0D0-4D64-A801-B899366B0685}" dt="2024-03-06T14:42:30.547" v="35" actId="47"/>
          <pc:sldLayoutMkLst>
            <pc:docMk/>
            <pc:sldMasterMk cId="983530948" sldId="2147483756"/>
            <pc:sldLayoutMk cId="2026313220" sldId="2147483757"/>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4015215981" sldId="2147483758"/>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1500511077" sldId="2147483759"/>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159123863" sldId="2147483760"/>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1335666108" sldId="2147483761"/>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194586352" sldId="2147483762"/>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901741134" sldId="2147483763"/>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523857093" sldId="2147483764"/>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1162558994" sldId="2147483765"/>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2087732978" sldId="2147483766"/>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1972237229" sldId="2147483767"/>
          </pc:sldLayoutMkLst>
        </pc:sldLayoutChg>
        <pc:sldLayoutChg chg="del">
          <pc:chgData name="Emma Finnamore" userId="311cbe9c-4ce9-4b6e-a490-db7c062ec52a" providerId="ADAL" clId="{080BDEA3-F0D0-4D64-A801-B899366B0685}" dt="2024-03-06T14:42:30.547" v="35" actId="47"/>
          <pc:sldLayoutMkLst>
            <pc:docMk/>
            <pc:sldMasterMk cId="983530948" sldId="2147483756"/>
            <pc:sldLayoutMk cId="4164334069" sldId="2147483768"/>
          </pc:sldLayoutMkLst>
        </pc:sldLayoutChg>
      </pc:sldMasterChg>
    </pc:docChg>
  </pc:docChgLst>
  <pc:docChgLst>
    <pc:chgData name="Carolanne O'Brien" userId="e39e1f76-e48f-4290-9d69-5464b13b520c" providerId="ADAL" clId="{5528D868-F8C7-4C7F-B894-77145191CFBB}"/>
    <pc:docChg chg="custSel addSld modSld">
      <pc:chgData name="Carolanne O'Brien" userId="e39e1f76-e48f-4290-9d69-5464b13b520c" providerId="ADAL" clId="{5528D868-F8C7-4C7F-B894-77145191CFBB}" dt="2024-02-26T12:00:36.775" v="345" actId="20577"/>
      <pc:docMkLst>
        <pc:docMk/>
      </pc:docMkLst>
      <pc:sldChg chg="modSp">
        <pc:chgData name="Carolanne O'Brien" userId="e39e1f76-e48f-4290-9d69-5464b13b520c" providerId="ADAL" clId="{5528D868-F8C7-4C7F-B894-77145191CFBB}" dt="2024-02-26T10:41:34.951" v="2" actId="1076"/>
        <pc:sldMkLst>
          <pc:docMk/>
          <pc:sldMk cId="132315886" sldId="351"/>
        </pc:sldMkLst>
        <pc:picChg chg="mod">
          <ac:chgData name="Carolanne O'Brien" userId="e39e1f76-e48f-4290-9d69-5464b13b520c" providerId="ADAL" clId="{5528D868-F8C7-4C7F-B894-77145191CFBB}" dt="2024-02-26T10:41:34.951" v="2" actId="1076"/>
          <ac:picMkLst>
            <pc:docMk/>
            <pc:sldMk cId="132315886" sldId="351"/>
            <ac:picMk id="1026" creationId="{62083AAD-E6CF-796A-880B-04FCFD2E785B}"/>
          </ac:picMkLst>
        </pc:picChg>
      </pc:sldChg>
      <pc:sldChg chg="addSp delSp modSp new mod modNotesTx">
        <pc:chgData name="Carolanne O'Brien" userId="e39e1f76-e48f-4290-9d69-5464b13b520c" providerId="ADAL" clId="{5528D868-F8C7-4C7F-B894-77145191CFBB}" dt="2024-02-26T12:00:36.775" v="345" actId="20577"/>
        <pc:sldMkLst>
          <pc:docMk/>
          <pc:sldMk cId="847286568" sldId="373"/>
        </pc:sldMkLst>
        <pc:spChg chg="mod">
          <ac:chgData name="Carolanne O'Brien" userId="e39e1f76-e48f-4290-9d69-5464b13b520c" providerId="ADAL" clId="{5528D868-F8C7-4C7F-B894-77145191CFBB}" dt="2024-02-26T11:23:58.043" v="266" actId="20577"/>
          <ac:spMkLst>
            <pc:docMk/>
            <pc:sldMk cId="847286568" sldId="373"/>
            <ac:spMk id="2" creationId="{549CD6D4-8EC1-0165-8E1C-6A5251FACC62}"/>
          </ac:spMkLst>
        </pc:spChg>
        <pc:spChg chg="del mod">
          <ac:chgData name="Carolanne O'Brien" userId="e39e1f76-e48f-4290-9d69-5464b13b520c" providerId="ADAL" clId="{5528D868-F8C7-4C7F-B894-77145191CFBB}" dt="2024-02-26T11:25:48.030" v="275" actId="478"/>
          <ac:spMkLst>
            <pc:docMk/>
            <pc:sldMk cId="847286568" sldId="373"/>
            <ac:spMk id="3" creationId="{B522DB0E-4E6E-C8C2-04E3-64D21E53E3E6}"/>
          </ac:spMkLst>
        </pc:spChg>
        <pc:spChg chg="add del mod">
          <ac:chgData name="Carolanne O'Brien" userId="e39e1f76-e48f-4290-9d69-5464b13b520c" providerId="ADAL" clId="{5528D868-F8C7-4C7F-B894-77145191CFBB}" dt="2024-02-26T11:25:51.288" v="276" actId="478"/>
          <ac:spMkLst>
            <pc:docMk/>
            <pc:sldMk cId="847286568" sldId="373"/>
            <ac:spMk id="8" creationId="{8097ACE8-27C5-BFCB-A64B-15F551FAA276}"/>
          </ac:spMkLst>
        </pc:spChg>
        <pc:picChg chg="add del mod">
          <ac:chgData name="Carolanne O'Brien" userId="e39e1f76-e48f-4290-9d69-5464b13b520c" providerId="ADAL" clId="{5528D868-F8C7-4C7F-B894-77145191CFBB}" dt="2024-02-26T11:27:00.571" v="279" actId="478"/>
          <ac:picMkLst>
            <pc:docMk/>
            <pc:sldMk cId="847286568" sldId="373"/>
            <ac:picMk id="6" creationId="{6C1657DE-947D-7DDD-89BE-3106C2C6410F}"/>
          </ac:picMkLst>
        </pc:picChg>
        <pc:picChg chg="add del mod">
          <ac:chgData name="Carolanne O'Brien" userId="e39e1f76-e48f-4290-9d69-5464b13b520c" providerId="ADAL" clId="{5528D868-F8C7-4C7F-B894-77145191CFBB}" dt="2024-02-26T11:29:50.887" v="289" actId="478"/>
          <ac:picMkLst>
            <pc:docMk/>
            <pc:sldMk cId="847286568" sldId="373"/>
            <ac:picMk id="10" creationId="{5AA06807-C761-6A2B-05E2-6C39EB2AA002}"/>
          </ac:picMkLst>
        </pc:picChg>
        <pc:picChg chg="add mod">
          <ac:chgData name="Carolanne O'Brien" userId="e39e1f76-e48f-4290-9d69-5464b13b520c" providerId="ADAL" clId="{5528D868-F8C7-4C7F-B894-77145191CFBB}" dt="2024-02-26T11:35:34.656" v="308" actId="1076"/>
          <ac:picMkLst>
            <pc:docMk/>
            <pc:sldMk cId="847286568" sldId="373"/>
            <ac:picMk id="12" creationId="{F704C27A-D9CA-5121-6D1D-C9D15D0AF9B9}"/>
          </ac:picMkLst>
        </pc:picChg>
        <pc:picChg chg="add del mod">
          <ac:chgData name="Carolanne O'Brien" userId="e39e1f76-e48f-4290-9d69-5464b13b520c" providerId="ADAL" clId="{5528D868-F8C7-4C7F-B894-77145191CFBB}" dt="2024-02-26T11:34:36.413" v="301" actId="478"/>
          <ac:picMkLst>
            <pc:docMk/>
            <pc:sldMk cId="847286568" sldId="373"/>
            <ac:picMk id="14" creationId="{6EACB77B-1E13-2ED7-4197-655CBF69D53D}"/>
          </ac:picMkLst>
        </pc:picChg>
        <pc:picChg chg="add mod">
          <ac:chgData name="Carolanne O'Brien" userId="e39e1f76-e48f-4290-9d69-5464b13b520c" providerId="ADAL" clId="{5528D868-F8C7-4C7F-B894-77145191CFBB}" dt="2024-02-26T11:35:42.006" v="310" actId="1076"/>
          <ac:picMkLst>
            <pc:docMk/>
            <pc:sldMk cId="847286568" sldId="373"/>
            <ac:picMk id="16" creationId="{1C698A38-9017-242C-7BC2-BAA0AF3595B4}"/>
          </ac:picMkLst>
        </pc:picChg>
        <pc:picChg chg="add mod">
          <ac:chgData name="Carolanne O'Brien" userId="e39e1f76-e48f-4290-9d69-5464b13b520c" providerId="ADAL" clId="{5528D868-F8C7-4C7F-B894-77145191CFBB}" dt="2024-02-26T11:35:37.218" v="309" actId="1076"/>
          <ac:picMkLst>
            <pc:docMk/>
            <pc:sldMk cId="847286568" sldId="373"/>
            <ac:picMk id="18" creationId="{DFB745CA-34B6-A2D3-C153-6A6AEE2B6D75}"/>
          </ac:picMkLst>
        </pc:picChg>
      </pc:sldChg>
    </pc:docChg>
  </pc:docChgLst>
  <pc:docChgLst>
    <pc:chgData name="Emma Finnamore" userId="311cbe9c-4ce9-4b6e-a490-db7c062ec52a" providerId="ADAL" clId="{0CA710C1-FE11-40EA-842E-A42E41D86CDC}"/>
    <pc:docChg chg="undo custSel addSld delSld modSld">
      <pc:chgData name="Emma Finnamore" userId="311cbe9c-4ce9-4b6e-a490-db7c062ec52a" providerId="ADAL" clId="{0CA710C1-FE11-40EA-842E-A42E41D86CDC}" dt="2024-02-09T15:26:35.121" v="48" actId="20577"/>
      <pc:docMkLst>
        <pc:docMk/>
      </pc:docMkLst>
      <pc:sldChg chg="modSp mod">
        <pc:chgData name="Emma Finnamore" userId="311cbe9c-4ce9-4b6e-a490-db7c062ec52a" providerId="ADAL" clId="{0CA710C1-FE11-40EA-842E-A42E41D86CDC}" dt="2024-02-09T15:26:35.121" v="48" actId="20577"/>
        <pc:sldMkLst>
          <pc:docMk/>
          <pc:sldMk cId="1458318984" sldId="269"/>
        </pc:sldMkLst>
        <pc:spChg chg="mod">
          <ac:chgData name="Emma Finnamore" userId="311cbe9c-4ce9-4b6e-a490-db7c062ec52a" providerId="ADAL" clId="{0CA710C1-FE11-40EA-842E-A42E41D86CDC}" dt="2024-02-09T15:26:26.372" v="31" actId="20577"/>
          <ac:spMkLst>
            <pc:docMk/>
            <pc:sldMk cId="1458318984" sldId="269"/>
            <ac:spMk id="7" creationId="{DC7AF180-34F5-304A-8940-636CB991E7BE}"/>
          </ac:spMkLst>
        </pc:spChg>
        <pc:spChg chg="mod">
          <ac:chgData name="Emma Finnamore" userId="311cbe9c-4ce9-4b6e-a490-db7c062ec52a" providerId="ADAL" clId="{0CA710C1-FE11-40EA-842E-A42E41D86CDC}" dt="2024-02-09T15:26:35.121" v="48" actId="20577"/>
          <ac:spMkLst>
            <pc:docMk/>
            <pc:sldMk cId="1458318984" sldId="269"/>
            <ac:spMk id="8" creationId="{616C3E85-C2EB-384A-BA75-B7843C7E8D9E}"/>
          </ac:spMkLst>
        </pc:spChg>
      </pc:sldChg>
      <pc:sldChg chg="addSp delSp modSp mod">
        <pc:chgData name="Emma Finnamore" userId="311cbe9c-4ce9-4b6e-a490-db7c062ec52a" providerId="ADAL" clId="{0CA710C1-FE11-40EA-842E-A42E41D86CDC}" dt="2024-02-09T15:26:09.812" v="3" actId="478"/>
        <pc:sldMkLst>
          <pc:docMk/>
          <pc:sldMk cId="132315886" sldId="351"/>
        </pc:sldMkLst>
        <pc:spChg chg="del">
          <ac:chgData name="Emma Finnamore" userId="311cbe9c-4ce9-4b6e-a490-db7c062ec52a" providerId="ADAL" clId="{0CA710C1-FE11-40EA-842E-A42E41D86CDC}" dt="2024-02-09T15:26:07.824" v="2" actId="478"/>
          <ac:spMkLst>
            <pc:docMk/>
            <pc:sldMk cId="132315886" sldId="351"/>
            <ac:spMk id="2" creationId="{63791933-3129-583B-9547-68D50F705FA4}"/>
          </ac:spMkLst>
        </pc:spChg>
        <pc:spChg chg="del">
          <ac:chgData name="Emma Finnamore" userId="311cbe9c-4ce9-4b6e-a490-db7c062ec52a" providerId="ADAL" clId="{0CA710C1-FE11-40EA-842E-A42E41D86CDC}" dt="2024-02-09T15:26:09.812" v="3" actId="478"/>
          <ac:spMkLst>
            <pc:docMk/>
            <pc:sldMk cId="132315886" sldId="351"/>
            <ac:spMk id="3" creationId="{F365D8F6-A43B-8520-8BF6-3C63B00E5B05}"/>
          </ac:spMkLst>
        </pc:spChg>
        <pc:picChg chg="add mod">
          <ac:chgData name="Emma Finnamore" userId="311cbe9c-4ce9-4b6e-a490-db7c062ec52a" providerId="ADAL" clId="{0CA710C1-FE11-40EA-842E-A42E41D86CDC}" dt="2024-02-09T15:26:02.906" v="1" actId="1076"/>
          <ac:picMkLst>
            <pc:docMk/>
            <pc:sldMk cId="132315886" sldId="351"/>
            <ac:picMk id="1026" creationId="{62083AAD-E6CF-796A-880B-04FCFD2E785B}"/>
          </ac:picMkLst>
        </pc:picChg>
      </pc:sldChg>
      <pc:sldChg chg="add del">
        <pc:chgData name="Emma Finnamore" userId="311cbe9c-4ce9-4b6e-a490-db7c062ec52a" providerId="ADAL" clId="{0CA710C1-FE11-40EA-842E-A42E41D86CDC}" dt="2024-02-09T15:26:15.284" v="5" actId="2890"/>
        <pc:sldMkLst>
          <pc:docMk/>
          <pc:sldMk cId="1902390914" sldId="362"/>
        </pc:sldMkLst>
      </pc:sldChg>
    </pc:docChg>
  </pc:docChgLst>
  <pc:docChgLst>
    <pc:chgData name="Emma Finnamore" userId="S::emma@revolve.media::311cbe9c-4ce9-4b6e-a490-db7c062ec52a" providerId="AD" clId="Web-{CDDB6C60-CC4D-62DA-4459-00A4B07AF33F}"/>
    <pc:docChg chg="delSld modSld">
      <pc:chgData name="Emma Finnamore" userId="S::emma@revolve.media::311cbe9c-4ce9-4b6e-a490-db7c062ec52a" providerId="AD" clId="Web-{CDDB6C60-CC4D-62DA-4459-00A4B07AF33F}" dt="2024-03-05T16:17:09.220" v="17" actId="20577"/>
      <pc:docMkLst>
        <pc:docMk/>
      </pc:docMkLst>
      <pc:sldChg chg="del">
        <pc:chgData name="Emma Finnamore" userId="S::emma@revolve.media::311cbe9c-4ce9-4b6e-a490-db7c062ec52a" providerId="AD" clId="Web-{CDDB6C60-CC4D-62DA-4459-00A4B07AF33F}" dt="2024-03-05T16:06:11.537" v="0"/>
        <pc:sldMkLst>
          <pc:docMk/>
          <pc:sldMk cId="3628699883" sldId="458"/>
        </pc:sldMkLst>
      </pc:sldChg>
      <pc:sldChg chg="modSp">
        <pc:chgData name="Emma Finnamore" userId="S::emma@revolve.media::311cbe9c-4ce9-4b6e-a490-db7c062ec52a" providerId="AD" clId="Web-{CDDB6C60-CC4D-62DA-4459-00A4B07AF33F}" dt="2024-03-05T16:17:09.220" v="17" actId="20577"/>
        <pc:sldMkLst>
          <pc:docMk/>
          <pc:sldMk cId="2186041404" sldId="515"/>
        </pc:sldMkLst>
        <pc:spChg chg="mod">
          <ac:chgData name="Emma Finnamore" userId="S::emma@revolve.media::311cbe9c-4ce9-4b6e-a490-db7c062ec52a" providerId="AD" clId="Web-{CDDB6C60-CC4D-62DA-4459-00A4B07AF33F}" dt="2024-03-05T16:17:09.220" v="17" actId="20577"/>
          <ac:spMkLst>
            <pc:docMk/>
            <pc:sldMk cId="2186041404" sldId="515"/>
            <ac:spMk id="3" creationId="{8EFE7A84-F2E7-A99D-A207-43578CADCC7E}"/>
          </ac:spMkLst>
        </pc:spChg>
      </pc:sldChg>
    </pc:docChg>
  </pc:docChgLst>
  <pc:docChgLst>
    <pc:chgData name="Emma Finnamore" userId="S::emma@revolve.media::311cbe9c-4ce9-4b6e-a490-db7c062ec52a" providerId="AD" clId="Web-{CAB6C30C-909F-EC2C-7005-3D184B4B3F52}"/>
    <pc:docChg chg="addSld delSld modSld sldOrd addMainMaster modMainMaster">
      <pc:chgData name="Emma Finnamore" userId="S::emma@revolve.media::311cbe9c-4ce9-4b6e-a490-db7c062ec52a" providerId="AD" clId="Web-{CAB6C30C-909F-EC2C-7005-3D184B4B3F52}" dt="2024-03-05T09:11:26.862" v="175"/>
      <pc:docMkLst>
        <pc:docMk/>
      </pc:docMkLst>
      <pc:sldChg chg="modSp">
        <pc:chgData name="Emma Finnamore" userId="S::emma@revolve.media::311cbe9c-4ce9-4b6e-a490-db7c062ec52a" providerId="AD" clId="Web-{CAB6C30C-909F-EC2C-7005-3D184B4B3F52}" dt="2024-03-04T08:20:23.653" v="142" actId="20577"/>
        <pc:sldMkLst>
          <pc:docMk/>
          <pc:sldMk cId="894318193" sldId="313"/>
        </pc:sldMkLst>
        <pc:spChg chg="mod">
          <ac:chgData name="Emma Finnamore" userId="S::emma@revolve.media::311cbe9c-4ce9-4b6e-a490-db7c062ec52a" providerId="AD" clId="Web-{CAB6C30C-909F-EC2C-7005-3D184B4B3F52}" dt="2024-03-04T08:20:23.653" v="142" actId="20577"/>
          <ac:spMkLst>
            <pc:docMk/>
            <pc:sldMk cId="894318193" sldId="313"/>
            <ac:spMk id="3" creationId="{06650FF7-6B92-3342-B26B-07ED1161CF0D}"/>
          </ac:spMkLst>
        </pc:spChg>
      </pc:sldChg>
      <pc:sldChg chg="addSp delSp modSp ord">
        <pc:chgData name="Emma Finnamore" userId="S::emma@revolve.media::311cbe9c-4ce9-4b6e-a490-db7c062ec52a" providerId="AD" clId="Web-{CAB6C30C-909F-EC2C-7005-3D184B4B3F52}" dt="2024-03-04T16:01:09.829" v="162"/>
        <pc:sldMkLst>
          <pc:docMk/>
          <pc:sldMk cId="847286568" sldId="373"/>
        </pc:sldMkLst>
        <pc:spChg chg="add mod">
          <ac:chgData name="Emma Finnamore" userId="S::emma@revolve.media::311cbe9c-4ce9-4b6e-a490-db7c062ec52a" providerId="AD" clId="Web-{CAB6C30C-909F-EC2C-7005-3D184B4B3F52}" dt="2024-03-04T07:56:28.449" v="38" actId="1076"/>
          <ac:spMkLst>
            <pc:docMk/>
            <pc:sldMk cId="847286568" sldId="373"/>
            <ac:spMk id="3" creationId="{88819930-A501-EB44-CA82-22E57A180473}"/>
          </ac:spMkLst>
        </pc:spChg>
        <pc:spChg chg="add mod">
          <ac:chgData name="Emma Finnamore" userId="S::emma@revolve.media::311cbe9c-4ce9-4b6e-a490-db7c062ec52a" providerId="AD" clId="Web-{CAB6C30C-909F-EC2C-7005-3D184B4B3F52}" dt="2024-03-04T08:08:36.661" v="75" actId="1076"/>
          <ac:spMkLst>
            <pc:docMk/>
            <pc:sldMk cId="847286568" sldId="373"/>
            <ac:spMk id="6" creationId="{E7BF1A07-8D7F-BE73-2A3C-A6980E6F0C09}"/>
          </ac:spMkLst>
        </pc:spChg>
        <pc:picChg chg="add mod">
          <ac:chgData name="Emma Finnamore" userId="S::emma@revolve.media::311cbe9c-4ce9-4b6e-a490-db7c062ec52a" providerId="AD" clId="Web-{CAB6C30C-909F-EC2C-7005-3D184B4B3F52}" dt="2024-03-04T07:56:14.448" v="37" actId="1076"/>
          <ac:picMkLst>
            <pc:docMk/>
            <pc:sldMk cId="847286568" sldId="373"/>
            <ac:picMk id="5" creationId="{0527F360-902B-95F1-662D-7E8A46ED130F}"/>
          </ac:picMkLst>
        </pc:picChg>
        <pc:picChg chg="del">
          <ac:chgData name="Emma Finnamore" userId="S::emma@revolve.media::311cbe9c-4ce9-4b6e-a490-db7c062ec52a" providerId="AD" clId="Web-{CAB6C30C-909F-EC2C-7005-3D184B4B3F52}" dt="2024-03-04T08:07:18.049" v="45"/>
          <ac:picMkLst>
            <pc:docMk/>
            <pc:sldMk cId="847286568" sldId="373"/>
            <ac:picMk id="12" creationId="{F704C27A-D9CA-5121-6D1D-C9D15D0AF9B9}"/>
          </ac:picMkLst>
        </pc:picChg>
        <pc:picChg chg="del">
          <ac:chgData name="Emma Finnamore" userId="S::emma@revolve.media::311cbe9c-4ce9-4b6e-a490-db7c062ec52a" providerId="AD" clId="Web-{CAB6C30C-909F-EC2C-7005-3D184B4B3F52}" dt="2024-03-04T08:07:19.299" v="46"/>
          <ac:picMkLst>
            <pc:docMk/>
            <pc:sldMk cId="847286568" sldId="373"/>
            <ac:picMk id="16" creationId="{1C698A38-9017-242C-7BC2-BAA0AF3595B4}"/>
          </ac:picMkLst>
        </pc:picChg>
        <pc:picChg chg="del">
          <ac:chgData name="Emma Finnamore" userId="S::emma@revolve.media::311cbe9c-4ce9-4b6e-a490-db7c062ec52a" providerId="AD" clId="Web-{CAB6C30C-909F-EC2C-7005-3D184B4B3F52}" dt="2024-03-04T08:07:21.111" v="47"/>
          <ac:picMkLst>
            <pc:docMk/>
            <pc:sldMk cId="847286568" sldId="373"/>
            <ac:picMk id="18" creationId="{DFB745CA-34B6-A2D3-C153-6A6AEE2B6D75}"/>
          </ac:picMkLst>
        </pc:picChg>
      </pc:sldChg>
      <pc:sldChg chg="addCm">
        <pc:chgData name="Emma Finnamore" userId="S::emma@revolve.media::311cbe9c-4ce9-4b6e-a490-db7c062ec52a" providerId="AD" clId="Web-{CAB6C30C-909F-EC2C-7005-3D184B4B3F52}" dt="2024-03-04T16:08:03.438" v="174"/>
        <pc:sldMkLst>
          <pc:docMk/>
          <pc:sldMk cId="402757233" sldId="418"/>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CAB6C30C-909F-EC2C-7005-3D184B4B3F52}" dt="2024-03-04T16:08:03.438" v="174"/>
              <pc2:cmMkLst xmlns:pc2="http://schemas.microsoft.com/office/powerpoint/2019/9/main/command">
                <pc:docMk/>
                <pc:sldMk cId="402757233" sldId="418"/>
                <pc2:cmMk id="{F25002AF-A8F0-4D0C-BEF5-12BD0C837497}"/>
              </pc2:cmMkLst>
            </pc226:cmChg>
          </p:ext>
        </pc:extLst>
      </pc:sldChg>
      <pc:sldChg chg="ord">
        <pc:chgData name="Emma Finnamore" userId="S::emma@revolve.media::311cbe9c-4ce9-4b6e-a490-db7c062ec52a" providerId="AD" clId="Web-{CAB6C30C-909F-EC2C-7005-3D184B4B3F52}" dt="2024-03-04T16:01:09.829" v="155"/>
        <pc:sldMkLst>
          <pc:docMk/>
          <pc:sldMk cId="3040787239" sldId="436"/>
        </pc:sldMkLst>
      </pc:sldChg>
      <pc:sldChg chg="del">
        <pc:chgData name="Emma Finnamore" userId="S::emma@revolve.media::311cbe9c-4ce9-4b6e-a490-db7c062ec52a" providerId="AD" clId="Web-{CAB6C30C-909F-EC2C-7005-3D184B4B3F52}" dt="2024-03-04T08:16:02.707" v="90"/>
        <pc:sldMkLst>
          <pc:docMk/>
          <pc:sldMk cId="825067259" sldId="443"/>
        </pc:sldMkLst>
      </pc:sldChg>
      <pc:sldChg chg="del">
        <pc:chgData name="Emma Finnamore" userId="S::emma@revolve.media::311cbe9c-4ce9-4b6e-a490-db7c062ec52a" providerId="AD" clId="Web-{CAB6C30C-909F-EC2C-7005-3D184B4B3F52}" dt="2024-03-04T08:16:02.707" v="91"/>
        <pc:sldMkLst>
          <pc:docMk/>
          <pc:sldMk cId="3530190646" sldId="444"/>
        </pc:sldMkLst>
      </pc:sldChg>
      <pc:sldChg chg="del">
        <pc:chgData name="Emma Finnamore" userId="S::emma@revolve.media::311cbe9c-4ce9-4b6e-a490-db7c062ec52a" providerId="AD" clId="Web-{CAB6C30C-909F-EC2C-7005-3D184B4B3F52}" dt="2024-03-04T08:16:02.707" v="92"/>
        <pc:sldMkLst>
          <pc:docMk/>
          <pc:sldMk cId="889223380" sldId="445"/>
        </pc:sldMkLst>
      </pc:sldChg>
      <pc:sldChg chg="del">
        <pc:chgData name="Emma Finnamore" userId="S::emma@revolve.media::311cbe9c-4ce9-4b6e-a490-db7c062ec52a" providerId="AD" clId="Web-{CAB6C30C-909F-EC2C-7005-3D184B4B3F52}" dt="2024-03-04T08:16:02.723" v="93"/>
        <pc:sldMkLst>
          <pc:docMk/>
          <pc:sldMk cId="1862164928" sldId="446"/>
        </pc:sldMkLst>
      </pc:sldChg>
      <pc:sldChg chg="del">
        <pc:chgData name="Emma Finnamore" userId="S::emma@revolve.media::311cbe9c-4ce9-4b6e-a490-db7c062ec52a" providerId="AD" clId="Web-{CAB6C30C-909F-EC2C-7005-3D184B4B3F52}" dt="2024-03-04T08:16:02.723" v="94"/>
        <pc:sldMkLst>
          <pc:docMk/>
          <pc:sldMk cId="3153246967" sldId="447"/>
        </pc:sldMkLst>
      </pc:sldChg>
      <pc:sldChg chg="del">
        <pc:chgData name="Emma Finnamore" userId="S::emma@revolve.media::311cbe9c-4ce9-4b6e-a490-db7c062ec52a" providerId="AD" clId="Web-{CAB6C30C-909F-EC2C-7005-3D184B4B3F52}" dt="2024-03-04T08:16:02.723" v="95"/>
        <pc:sldMkLst>
          <pc:docMk/>
          <pc:sldMk cId="330951953" sldId="448"/>
        </pc:sldMkLst>
      </pc:sldChg>
      <pc:sldChg chg="del">
        <pc:chgData name="Emma Finnamore" userId="S::emma@revolve.media::311cbe9c-4ce9-4b6e-a490-db7c062ec52a" providerId="AD" clId="Web-{CAB6C30C-909F-EC2C-7005-3D184B4B3F52}" dt="2024-03-04T08:16:02.723" v="96"/>
        <pc:sldMkLst>
          <pc:docMk/>
          <pc:sldMk cId="3391339789" sldId="449"/>
        </pc:sldMkLst>
      </pc:sldChg>
      <pc:sldChg chg="del">
        <pc:chgData name="Emma Finnamore" userId="S::emma@revolve.media::311cbe9c-4ce9-4b6e-a490-db7c062ec52a" providerId="AD" clId="Web-{CAB6C30C-909F-EC2C-7005-3D184B4B3F52}" dt="2024-03-04T08:08:43.598" v="76"/>
        <pc:sldMkLst>
          <pc:docMk/>
          <pc:sldMk cId="831455401" sldId="456"/>
        </pc:sldMkLst>
      </pc:sldChg>
      <pc:sldChg chg="modSp">
        <pc:chgData name="Emma Finnamore" userId="S::emma@revolve.media::311cbe9c-4ce9-4b6e-a490-db7c062ec52a" providerId="AD" clId="Web-{CAB6C30C-909F-EC2C-7005-3D184B4B3F52}" dt="2024-03-04T08:19:42.043" v="136" actId="20577"/>
        <pc:sldMkLst>
          <pc:docMk/>
          <pc:sldMk cId="3628699883" sldId="458"/>
        </pc:sldMkLst>
        <pc:spChg chg="mod">
          <ac:chgData name="Emma Finnamore" userId="S::emma@revolve.media::311cbe9c-4ce9-4b6e-a490-db7c062ec52a" providerId="AD" clId="Web-{CAB6C30C-909F-EC2C-7005-3D184B4B3F52}" dt="2024-03-04T08:19:42.043" v="136" actId="20577"/>
          <ac:spMkLst>
            <pc:docMk/>
            <pc:sldMk cId="3628699883" sldId="458"/>
            <ac:spMk id="3" creationId="{34BDE75F-4EBC-1B86-6E7C-1C8F33A08CB0}"/>
          </ac:spMkLst>
        </pc:spChg>
      </pc:sldChg>
      <pc:sldChg chg="del">
        <pc:chgData name="Emma Finnamore" userId="S::emma@revolve.media::311cbe9c-4ce9-4b6e-a490-db7c062ec52a" providerId="AD" clId="Web-{CAB6C30C-909F-EC2C-7005-3D184B4B3F52}" dt="2024-03-04T16:07:15.358" v="166"/>
        <pc:sldMkLst>
          <pc:docMk/>
          <pc:sldMk cId="2164749139" sldId="460"/>
        </pc:sldMkLst>
      </pc:sldChg>
      <pc:sldChg chg="del">
        <pc:chgData name="Emma Finnamore" userId="S::emma@revolve.media::311cbe9c-4ce9-4b6e-a490-db7c062ec52a" providerId="AD" clId="Web-{CAB6C30C-909F-EC2C-7005-3D184B4B3F52}" dt="2024-03-04T16:07:15.358" v="167"/>
        <pc:sldMkLst>
          <pc:docMk/>
          <pc:sldMk cId="95909953" sldId="461"/>
        </pc:sldMkLst>
      </pc:sldChg>
      <pc:sldChg chg="del">
        <pc:chgData name="Emma Finnamore" userId="S::emma@revolve.media::311cbe9c-4ce9-4b6e-a490-db7c062ec52a" providerId="AD" clId="Web-{CAB6C30C-909F-EC2C-7005-3D184B4B3F52}" dt="2024-03-04T16:07:15.358" v="168"/>
        <pc:sldMkLst>
          <pc:docMk/>
          <pc:sldMk cId="2690292199" sldId="462"/>
        </pc:sldMkLst>
      </pc:sldChg>
      <pc:sldChg chg="del">
        <pc:chgData name="Emma Finnamore" userId="S::emma@revolve.media::311cbe9c-4ce9-4b6e-a490-db7c062ec52a" providerId="AD" clId="Web-{CAB6C30C-909F-EC2C-7005-3D184B4B3F52}" dt="2024-03-04T16:07:15.358" v="169"/>
        <pc:sldMkLst>
          <pc:docMk/>
          <pc:sldMk cId="2439255611" sldId="463"/>
        </pc:sldMkLst>
      </pc:sldChg>
      <pc:sldChg chg="del">
        <pc:chgData name="Emma Finnamore" userId="S::emma@revolve.media::311cbe9c-4ce9-4b6e-a490-db7c062ec52a" providerId="AD" clId="Web-{CAB6C30C-909F-EC2C-7005-3D184B4B3F52}" dt="2024-03-04T16:07:15.358" v="170"/>
        <pc:sldMkLst>
          <pc:docMk/>
          <pc:sldMk cId="352830204" sldId="464"/>
        </pc:sldMkLst>
      </pc:sldChg>
      <pc:sldChg chg="del">
        <pc:chgData name="Emma Finnamore" userId="S::emma@revolve.media::311cbe9c-4ce9-4b6e-a490-db7c062ec52a" providerId="AD" clId="Web-{CAB6C30C-909F-EC2C-7005-3D184B4B3F52}" dt="2024-03-04T16:07:15.374" v="171"/>
        <pc:sldMkLst>
          <pc:docMk/>
          <pc:sldMk cId="58858030" sldId="465"/>
        </pc:sldMkLst>
      </pc:sldChg>
      <pc:sldChg chg="del addCm delCm">
        <pc:chgData name="Emma Finnamore" userId="S::emma@revolve.media::311cbe9c-4ce9-4b6e-a490-db7c062ec52a" providerId="AD" clId="Web-{CAB6C30C-909F-EC2C-7005-3D184B4B3F52}" dt="2024-03-04T16:07:15.374" v="172"/>
        <pc:sldMkLst>
          <pc:docMk/>
          <pc:sldMk cId="4063167734" sldId="466"/>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CAB6C30C-909F-EC2C-7005-3D184B4B3F52}" dt="2024-03-04T16:06:55.248" v="165"/>
              <pc2:cmMkLst xmlns:pc2="http://schemas.microsoft.com/office/powerpoint/2019/9/main/command">
                <pc:docMk/>
                <pc:sldMk cId="4063167734" sldId="466"/>
                <pc2:cmMk id="{E63B3316-9E22-4A6A-8D9C-25A0593F4C61}"/>
              </pc2:cmMkLst>
            </pc226:cmChg>
            <pc226:cmChg xmlns:pc226="http://schemas.microsoft.com/office/powerpoint/2022/06/main/command" chg="add del">
              <pc226:chgData name="Emma Finnamore" userId="S::emma@revolve.media::311cbe9c-4ce9-4b6e-a490-db7c062ec52a" providerId="AD" clId="Web-{CAB6C30C-909F-EC2C-7005-3D184B4B3F52}" dt="2024-03-04T16:06:50.217" v="164"/>
              <pc2:cmMkLst xmlns:pc2="http://schemas.microsoft.com/office/powerpoint/2019/9/main/command">
                <pc:docMk/>
                <pc:sldMk cId="4063167734" sldId="466"/>
                <pc2:cmMk id="{6A559156-3F98-42F4-9D5B-FA60893F3ACD}"/>
              </pc2:cmMkLst>
            </pc226:cmChg>
          </p:ext>
        </pc:extLst>
      </pc:sldChg>
      <pc:sldChg chg="add">
        <pc:chgData name="Emma Finnamore" userId="S::emma@revolve.media::311cbe9c-4ce9-4b6e-a490-db7c062ec52a" providerId="AD" clId="Web-{CAB6C30C-909F-EC2C-7005-3D184B4B3F52}" dt="2024-03-04T07:26:07.403" v="0"/>
        <pc:sldMkLst>
          <pc:docMk/>
          <pc:sldMk cId="591413502" sldId="482"/>
        </pc:sldMkLst>
      </pc:sldChg>
      <pc:sldChg chg="add">
        <pc:chgData name="Emma Finnamore" userId="S::emma@revolve.media::311cbe9c-4ce9-4b6e-a490-db7c062ec52a" providerId="AD" clId="Web-{CAB6C30C-909F-EC2C-7005-3D184B4B3F52}" dt="2024-03-04T07:26:07.481" v="1"/>
        <pc:sldMkLst>
          <pc:docMk/>
          <pc:sldMk cId="1563148193" sldId="483"/>
        </pc:sldMkLst>
      </pc:sldChg>
      <pc:sldChg chg="add">
        <pc:chgData name="Emma Finnamore" userId="S::emma@revolve.media::311cbe9c-4ce9-4b6e-a490-db7c062ec52a" providerId="AD" clId="Web-{CAB6C30C-909F-EC2C-7005-3D184B4B3F52}" dt="2024-03-04T07:26:07.700" v="2"/>
        <pc:sldMkLst>
          <pc:docMk/>
          <pc:sldMk cId="2527005931" sldId="484"/>
        </pc:sldMkLst>
      </pc:sldChg>
      <pc:sldChg chg="add">
        <pc:chgData name="Emma Finnamore" userId="S::emma@revolve.media::311cbe9c-4ce9-4b6e-a490-db7c062ec52a" providerId="AD" clId="Web-{CAB6C30C-909F-EC2C-7005-3D184B4B3F52}" dt="2024-03-04T07:26:08.028" v="3"/>
        <pc:sldMkLst>
          <pc:docMk/>
          <pc:sldMk cId="2598125001" sldId="485"/>
        </pc:sldMkLst>
      </pc:sldChg>
      <pc:sldChg chg="add">
        <pc:chgData name="Emma Finnamore" userId="S::emma@revolve.media::311cbe9c-4ce9-4b6e-a490-db7c062ec52a" providerId="AD" clId="Web-{CAB6C30C-909F-EC2C-7005-3D184B4B3F52}" dt="2024-03-04T07:26:08.340" v="4"/>
        <pc:sldMkLst>
          <pc:docMk/>
          <pc:sldMk cId="2538473343" sldId="486"/>
        </pc:sldMkLst>
      </pc:sldChg>
      <pc:sldChg chg="addSp modSp add">
        <pc:chgData name="Emma Finnamore" userId="S::emma@revolve.media::311cbe9c-4ce9-4b6e-a490-db7c062ec52a" providerId="AD" clId="Web-{CAB6C30C-909F-EC2C-7005-3D184B4B3F52}" dt="2024-03-04T07:36:18.752" v="12" actId="1076"/>
        <pc:sldMkLst>
          <pc:docMk/>
          <pc:sldMk cId="4131002299" sldId="487"/>
        </pc:sldMkLst>
        <pc:spChg chg="mod">
          <ac:chgData name="Emma Finnamore" userId="S::emma@revolve.media::311cbe9c-4ce9-4b6e-a490-db7c062ec52a" providerId="AD" clId="Web-{CAB6C30C-909F-EC2C-7005-3D184B4B3F52}" dt="2024-03-04T07:32:02.071" v="9" actId="20577"/>
          <ac:spMkLst>
            <pc:docMk/>
            <pc:sldMk cId="4131002299" sldId="487"/>
            <ac:spMk id="4" creationId="{00000000-0000-0000-0000-000000000000}"/>
          </ac:spMkLst>
        </pc:spChg>
        <pc:picChg chg="add mod">
          <ac:chgData name="Emma Finnamore" userId="S::emma@revolve.media::311cbe9c-4ce9-4b6e-a490-db7c062ec52a" providerId="AD" clId="Web-{CAB6C30C-909F-EC2C-7005-3D184B4B3F52}" dt="2024-03-04T07:36:18.752" v="12" actId="1076"/>
          <ac:picMkLst>
            <pc:docMk/>
            <pc:sldMk cId="4131002299" sldId="487"/>
            <ac:picMk id="9" creationId="{E0BFC7EF-B32E-0059-AF98-44E887914283}"/>
          </ac:picMkLst>
        </pc:picChg>
      </pc:sldChg>
      <pc:sldChg chg="modSp add addCm">
        <pc:chgData name="Emma Finnamore" userId="S::emma@revolve.media::311cbe9c-4ce9-4b6e-a490-db7c062ec52a" providerId="AD" clId="Web-{CAB6C30C-909F-EC2C-7005-3D184B4B3F52}" dt="2024-03-04T08:09:29.350" v="78"/>
        <pc:sldMkLst>
          <pc:docMk/>
          <pc:sldMk cId="2764304429" sldId="488"/>
        </pc:sldMkLst>
        <pc:spChg chg="mod">
          <ac:chgData name="Emma Finnamore" userId="S::emma@revolve.media::311cbe9c-4ce9-4b6e-a490-db7c062ec52a" providerId="AD" clId="Web-{CAB6C30C-909F-EC2C-7005-3D184B4B3F52}" dt="2024-03-04T08:09:18.990" v="77" actId="1076"/>
          <ac:spMkLst>
            <pc:docMk/>
            <pc:sldMk cId="2764304429" sldId="488"/>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CAB6C30C-909F-EC2C-7005-3D184B4B3F52}" dt="2024-03-04T08:09:29.350" v="78"/>
              <pc2:cmMkLst xmlns:pc2="http://schemas.microsoft.com/office/powerpoint/2019/9/main/command">
                <pc:docMk/>
                <pc:sldMk cId="2764304429" sldId="488"/>
                <pc2:cmMk id="{ACAC4924-2088-4D85-98AE-24597479F1EE}"/>
              </pc2:cmMkLst>
            </pc226:cmChg>
          </p:ext>
        </pc:extLst>
      </pc:sldChg>
      <pc:sldChg chg="add ord">
        <pc:chgData name="Emma Finnamore" userId="S::emma@revolve.media::311cbe9c-4ce9-4b6e-a490-db7c062ec52a" providerId="AD" clId="Web-{CAB6C30C-909F-EC2C-7005-3D184B4B3F52}" dt="2024-03-04T16:01:09.829" v="156"/>
        <pc:sldMkLst>
          <pc:docMk/>
          <pc:sldMk cId="2681901690" sldId="489"/>
        </pc:sldMkLst>
      </pc:sldChg>
      <pc:sldChg chg="add ord">
        <pc:chgData name="Emma Finnamore" userId="S::emma@revolve.media::311cbe9c-4ce9-4b6e-a490-db7c062ec52a" providerId="AD" clId="Web-{CAB6C30C-909F-EC2C-7005-3D184B4B3F52}" dt="2024-03-04T16:01:09.829" v="157"/>
        <pc:sldMkLst>
          <pc:docMk/>
          <pc:sldMk cId="1996759645" sldId="490"/>
        </pc:sldMkLst>
      </pc:sldChg>
      <pc:sldChg chg="add ord">
        <pc:chgData name="Emma Finnamore" userId="S::emma@revolve.media::311cbe9c-4ce9-4b6e-a490-db7c062ec52a" providerId="AD" clId="Web-{CAB6C30C-909F-EC2C-7005-3D184B4B3F52}" dt="2024-03-04T16:01:09.829" v="158"/>
        <pc:sldMkLst>
          <pc:docMk/>
          <pc:sldMk cId="1220341609" sldId="491"/>
        </pc:sldMkLst>
      </pc:sldChg>
      <pc:sldChg chg="add ord">
        <pc:chgData name="Emma Finnamore" userId="S::emma@revolve.media::311cbe9c-4ce9-4b6e-a490-db7c062ec52a" providerId="AD" clId="Web-{CAB6C30C-909F-EC2C-7005-3D184B4B3F52}" dt="2024-03-04T16:01:09.829" v="159"/>
        <pc:sldMkLst>
          <pc:docMk/>
          <pc:sldMk cId="27998580" sldId="492"/>
        </pc:sldMkLst>
      </pc:sldChg>
      <pc:sldChg chg="add ord">
        <pc:chgData name="Emma Finnamore" userId="S::emma@revolve.media::311cbe9c-4ce9-4b6e-a490-db7c062ec52a" providerId="AD" clId="Web-{CAB6C30C-909F-EC2C-7005-3D184B4B3F52}" dt="2024-03-04T16:01:09.829" v="160"/>
        <pc:sldMkLst>
          <pc:docMk/>
          <pc:sldMk cId="3288935611" sldId="493"/>
        </pc:sldMkLst>
      </pc:sldChg>
      <pc:sldChg chg="add ord">
        <pc:chgData name="Emma Finnamore" userId="S::emma@revolve.media::311cbe9c-4ce9-4b6e-a490-db7c062ec52a" providerId="AD" clId="Web-{CAB6C30C-909F-EC2C-7005-3D184B4B3F52}" dt="2024-03-04T16:01:09.829" v="161"/>
        <pc:sldMkLst>
          <pc:docMk/>
          <pc:sldMk cId="1458318984" sldId="494"/>
        </pc:sldMkLst>
      </pc:sldChg>
      <pc:sldChg chg="new del">
        <pc:chgData name="Emma Finnamore" userId="S::emma@revolve.media::311cbe9c-4ce9-4b6e-a490-db7c062ec52a" providerId="AD" clId="Web-{CAB6C30C-909F-EC2C-7005-3D184B4B3F52}" dt="2024-03-04T08:12:43.278" v="81"/>
        <pc:sldMkLst>
          <pc:docMk/>
          <pc:sldMk cId="2475294175" sldId="495"/>
        </pc:sldMkLst>
      </pc:sldChg>
      <pc:sldChg chg="addSp delSp modSp new addCm">
        <pc:chgData name="Emma Finnamore" userId="S::emma@revolve.media::311cbe9c-4ce9-4b6e-a490-db7c062ec52a" providerId="AD" clId="Web-{CAB6C30C-909F-EC2C-7005-3D184B4B3F52}" dt="2024-03-04T16:05:41.730" v="163"/>
        <pc:sldMkLst>
          <pc:docMk/>
          <pc:sldMk cId="3989636097" sldId="495"/>
        </pc:sldMkLst>
        <pc:spChg chg="del">
          <ac:chgData name="Emma Finnamore" userId="S::emma@revolve.media::311cbe9c-4ce9-4b6e-a490-db7c062ec52a" providerId="AD" clId="Web-{CAB6C30C-909F-EC2C-7005-3D184B4B3F52}" dt="2024-03-04T08:13:15.498" v="85"/>
          <ac:spMkLst>
            <pc:docMk/>
            <pc:sldMk cId="3989636097" sldId="495"/>
            <ac:spMk id="2" creationId="{77AF6D77-1287-0E73-18C1-20600E8F8666}"/>
          </ac:spMkLst>
        </pc:spChg>
        <pc:spChg chg="del">
          <ac:chgData name="Emma Finnamore" userId="S::emma@revolve.media::311cbe9c-4ce9-4b6e-a490-db7c062ec52a" providerId="AD" clId="Web-{CAB6C30C-909F-EC2C-7005-3D184B4B3F52}" dt="2024-03-04T08:13:12.670" v="83"/>
          <ac:spMkLst>
            <pc:docMk/>
            <pc:sldMk cId="3989636097" sldId="495"/>
            <ac:spMk id="3" creationId="{F4335757-528A-8BD9-FFDB-F08B4E4F169E}"/>
          </ac:spMkLst>
        </pc:spChg>
        <pc:picChg chg="add mod ord">
          <ac:chgData name="Emma Finnamore" userId="S::emma@revolve.media::311cbe9c-4ce9-4b6e-a490-db7c062ec52a" providerId="AD" clId="Web-{CAB6C30C-909F-EC2C-7005-3D184B4B3F52}" dt="2024-03-04T08:13:42.265" v="89" actId="1076"/>
          <ac:picMkLst>
            <pc:docMk/>
            <pc:sldMk cId="3989636097" sldId="495"/>
            <ac:picMk id="5" creationId="{31EAEE14-8809-13EA-FB36-30559895ED47}"/>
          </ac:picMkLst>
        </pc:picChg>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CAB6C30C-909F-EC2C-7005-3D184B4B3F52}" dt="2024-03-04T16:05:41.730" v="163"/>
              <pc2:cmMkLst xmlns:pc2="http://schemas.microsoft.com/office/powerpoint/2019/9/main/command">
                <pc:docMk/>
                <pc:sldMk cId="3989636097" sldId="495"/>
                <pc2:cmMk id="{4481FC6E-CA24-4AD1-B134-F34E8AD3A71E}"/>
              </pc2:cmMkLst>
            </pc226:cmChg>
          </p:ext>
        </pc:extLst>
      </pc:sldChg>
      <pc:sldChg chg="add">
        <pc:chgData name="Emma Finnamore" userId="S::emma@revolve.media::311cbe9c-4ce9-4b6e-a490-db7c062ec52a" providerId="AD" clId="Web-{CAB6C30C-909F-EC2C-7005-3D184B4B3F52}" dt="2024-03-04T08:17:00.990" v="97"/>
        <pc:sldMkLst>
          <pc:docMk/>
          <pc:sldMk cId="825067259" sldId="496"/>
        </pc:sldMkLst>
      </pc:sldChg>
      <pc:sldChg chg="add">
        <pc:chgData name="Emma Finnamore" userId="S::emma@revolve.media::311cbe9c-4ce9-4b6e-a490-db7c062ec52a" providerId="AD" clId="Web-{CAB6C30C-909F-EC2C-7005-3D184B4B3F52}" dt="2024-03-04T08:17:01.084" v="98"/>
        <pc:sldMkLst>
          <pc:docMk/>
          <pc:sldMk cId="3530190646" sldId="497"/>
        </pc:sldMkLst>
      </pc:sldChg>
      <pc:sldChg chg="add">
        <pc:chgData name="Emma Finnamore" userId="S::emma@revolve.media::311cbe9c-4ce9-4b6e-a490-db7c062ec52a" providerId="AD" clId="Web-{CAB6C30C-909F-EC2C-7005-3D184B4B3F52}" dt="2024-03-04T08:17:01.318" v="99"/>
        <pc:sldMkLst>
          <pc:docMk/>
          <pc:sldMk cId="889223380" sldId="498"/>
        </pc:sldMkLst>
      </pc:sldChg>
      <pc:sldChg chg="add">
        <pc:chgData name="Emma Finnamore" userId="S::emma@revolve.media::311cbe9c-4ce9-4b6e-a490-db7c062ec52a" providerId="AD" clId="Web-{CAB6C30C-909F-EC2C-7005-3D184B4B3F52}" dt="2024-03-04T08:17:01.615" v="100"/>
        <pc:sldMkLst>
          <pc:docMk/>
          <pc:sldMk cId="1862164928" sldId="499"/>
        </pc:sldMkLst>
      </pc:sldChg>
      <pc:sldChg chg="add">
        <pc:chgData name="Emma Finnamore" userId="S::emma@revolve.media::311cbe9c-4ce9-4b6e-a490-db7c062ec52a" providerId="AD" clId="Web-{CAB6C30C-909F-EC2C-7005-3D184B4B3F52}" dt="2024-03-04T08:17:01.881" v="101"/>
        <pc:sldMkLst>
          <pc:docMk/>
          <pc:sldMk cId="3153246967" sldId="500"/>
        </pc:sldMkLst>
      </pc:sldChg>
      <pc:sldChg chg="add">
        <pc:chgData name="Emma Finnamore" userId="S::emma@revolve.media::311cbe9c-4ce9-4b6e-a490-db7c062ec52a" providerId="AD" clId="Web-{CAB6C30C-909F-EC2C-7005-3D184B4B3F52}" dt="2024-03-04T08:17:02.881" v="102"/>
        <pc:sldMkLst>
          <pc:docMk/>
          <pc:sldMk cId="330951953" sldId="501"/>
        </pc:sldMkLst>
      </pc:sldChg>
      <pc:sldChg chg="add addCm">
        <pc:chgData name="Emma Finnamore" userId="S::emma@revolve.media::311cbe9c-4ce9-4b6e-a490-db7c062ec52a" providerId="AD" clId="Web-{CAB6C30C-909F-EC2C-7005-3D184B4B3F52}" dt="2024-03-04T16:07:44" v="173"/>
        <pc:sldMkLst>
          <pc:docMk/>
          <pc:sldMk cId="3391339789" sldId="502"/>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CAB6C30C-909F-EC2C-7005-3D184B4B3F52}" dt="2024-03-04T16:07:44" v="173"/>
              <pc2:cmMkLst xmlns:pc2="http://schemas.microsoft.com/office/powerpoint/2019/9/main/command">
                <pc:docMk/>
                <pc:sldMk cId="3391339789" sldId="502"/>
                <pc2:cmMk id="{F1A0A3AF-C67D-4671-B454-F25ADFA545D5}"/>
              </pc2:cmMkLst>
            </pc226:cmChg>
          </p:ext>
        </pc:extLst>
      </pc:sldChg>
      <pc:sldChg chg="add">
        <pc:chgData name="Emma Finnamore" userId="S::emma@revolve.media::311cbe9c-4ce9-4b6e-a490-db7c062ec52a" providerId="AD" clId="Web-{CAB6C30C-909F-EC2C-7005-3D184B4B3F52}" dt="2024-03-04T14:57:39.152" v="143"/>
        <pc:sldMkLst>
          <pc:docMk/>
          <pc:sldMk cId="3264503628" sldId="503"/>
        </pc:sldMkLst>
      </pc:sldChg>
      <pc:sldChg chg="add">
        <pc:chgData name="Emma Finnamore" userId="S::emma@revolve.media::311cbe9c-4ce9-4b6e-a490-db7c062ec52a" providerId="AD" clId="Web-{CAB6C30C-909F-EC2C-7005-3D184B4B3F52}" dt="2024-03-04T14:57:39.449" v="144"/>
        <pc:sldMkLst>
          <pc:docMk/>
          <pc:sldMk cId="457584891" sldId="504"/>
        </pc:sldMkLst>
      </pc:sldChg>
      <pc:sldChg chg="add">
        <pc:chgData name="Emma Finnamore" userId="S::emma@revolve.media::311cbe9c-4ce9-4b6e-a490-db7c062ec52a" providerId="AD" clId="Web-{CAB6C30C-909F-EC2C-7005-3D184B4B3F52}" dt="2024-03-04T14:57:39.964" v="145"/>
        <pc:sldMkLst>
          <pc:docMk/>
          <pc:sldMk cId="3456572880" sldId="505"/>
        </pc:sldMkLst>
      </pc:sldChg>
      <pc:sldChg chg="add">
        <pc:chgData name="Emma Finnamore" userId="S::emma@revolve.media::311cbe9c-4ce9-4b6e-a490-db7c062ec52a" providerId="AD" clId="Web-{CAB6C30C-909F-EC2C-7005-3D184B4B3F52}" dt="2024-03-04T14:57:40.246" v="146"/>
        <pc:sldMkLst>
          <pc:docMk/>
          <pc:sldMk cId="781824433" sldId="506"/>
        </pc:sldMkLst>
      </pc:sldChg>
      <pc:sldChg chg="add">
        <pc:chgData name="Emma Finnamore" userId="S::emma@revolve.media::311cbe9c-4ce9-4b6e-a490-db7c062ec52a" providerId="AD" clId="Web-{CAB6C30C-909F-EC2C-7005-3D184B4B3F52}" dt="2024-03-04T14:57:40.402" v="147"/>
        <pc:sldMkLst>
          <pc:docMk/>
          <pc:sldMk cId="3346215112" sldId="507"/>
        </pc:sldMkLst>
      </pc:sldChg>
      <pc:sldChg chg="add">
        <pc:chgData name="Emma Finnamore" userId="S::emma@revolve.media::311cbe9c-4ce9-4b6e-a490-db7c062ec52a" providerId="AD" clId="Web-{CAB6C30C-909F-EC2C-7005-3D184B4B3F52}" dt="2024-03-04T14:59:25.609" v="148"/>
        <pc:sldMkLst>
          <pc:docMk/>
          <pc:sldMk cId="3873046448" sldId="508"/>
        </pc:sldMkLst>
      </pc:sldChg>
      <pc:sldChg chg="add">
        <pc:chgData name="Emma Finnamore" userId="S::emma@revolve.media::311cbe9c-4ce9-4b6e-a490-db7c062ec52a" providerId="AD" clId="Web-{CAB6C30C-909F-EC2C-7005-3D184B4B3F52}" dt="2024-03-04T14:59:25.702" v="149"/>
        <pc:sldMkLst>
          <pc:docMk/>
          <pc:sldMk cId="3960180480" sldId="509"/>
        </pc:sldMkLst>
      </pc:sldChg>
      <pc:sldChg chg="add">
        <pc:chgData name="Emma Finnamore" userId="S::emma@revolve.media::311cbe9c-4ce9-4b6e-a490-db7c062ec52a" providerId="AD" clId="Web-{CAB6C30C-909F-EC2C-7005-3D184B4B3F52}" dt="2024-03-04T14:59:25.890" v="150"/>
        <pc:sldMkLst>
          <pc:docMk/>
          <pc:sldMk cId="1872801657" sldId="510"/>
        </pc:sldMkLst>
      </pc:sldChg>
      <pc:sldChg chg="add">
        <pc:chgData name="Emma Finnamore" userId="S::emma@revolve.media::311cbe9c-4ce9-4b6e-a490-db7c062ec52a" providerId="AD" clId="Web-{CAB6C30C-909F-EC2C-7005-3D184B4B3F52}" dt="2024-03-04T14:59:26.031" v="151"/>
        <pc:sldMkLst>
          <pc:docMk/>
          <pc:sldMk cId="4018104242" sldId="511"/>
        </pc:sldMkLst>
      </pc:sldChg>
      <pc:sldChg chg="add">
        <pc:chgData name="Emma Finnamore" userId="S::emma@revolve.media::311cbe9c-4ce9-4b6e-a490-db7c062ec52a" providerId="AD" clId="Web-{CAB6C30C-909F-EC2C-7005-3D184B4B3F52}" dt="2024-03-04T14:59:26.140" v="152"/>
        <pc:sldMkLst>
          <pc:docMk/>
          <pc:sldMk cId="436574740" sldId="512"/>
        </pc:sldMkLst>
      </pc:sldChg>
      <pc:sldChg chg="add">
        <pc:chgData name="Emma Finnamore" userId="S::emma@revolve.media::311cbe9c-4ce9-4b6e-a490-db7c062ec52a" providerId="AD" clId="Web-{CAB6C30C-909F-EC2C-7005-3D184B4B3F52}" dt="2024-03-04T14:59:26.546" v="153"/>
        <pc:sldMkLst>
          <pc:docMk/>
          <pc:sldMk cId="2718088943" sldId="513"/>
        </pc:sldMkLst>
      </pc:sldChg>
      <pc:sldChg chg="add">
        <pc:chgData name="Emma Finnamore" userId="S::emma@revolve.media::311cbe9c-4ce9-4b6e-a490-db7c062ec52a" providerId="AD" clId="Web-{CAB6C30C-909F-EC2C-7005-3D184B4B3F52}" dt="2024-03-04T14:59:26.624" v="154"/>
        <pc:sldMkLst>
          <pc:docMk/>
          <pc:sldMk cId="1121371840" sldId="514"/>
        </pc:sldMkLst>
      </pc:sldChg>
      <pc:sldChg chg="new">
        <pc:chgData name="Emma Finnamore" userId="S::emma@revolve.media::311cbe9c-4ce9-4b6e-a490-db7c062ec52a" providerId="AD" clId="Web-{CAB6C30C-909F-EC2C-7005-3D184B4B3F52}" dt="2024-03-05T09:11:26.862" v="175"/>
        <pc:sldMkLst>
          <pc:docMk/>
          <pc:sldMk cId="2186041404" sldId="515"/>
        </pc:sldMkLst>
      </pc:sldChg>
      <pc:sldMasterChg chg="add addSldLayout">
        <pc:chgData name="Emma Finnamore" userId="S::emma@revolve.media::311cbe9c-4ce9-4b6e-a490-db7c062ec52a" providerId="AD" clId="Web-{CAB6C30C-909F-EC2C-7005-3D184B4B3F52}" dt="2024-03-04T14:59:25.609" v="148"/>
        <pc:sldMasterMkLst>
          <pc:docMk/>
          <pc:sldMasterMk cId="459720850" sldId="2147483648"/>
        </pc:sldMasterMkLst>
        <pc:sldLayoutChg chg="add">
          <pc:chgData name="Emma Finnamore" userId="S::emma@revolve.media::311cbe9c-4ce9-4b6e-a490-db7c062ec52a" providerId="AD" clId="Web-{CAB6C30C-909F-EC2C-7005-3D184B4B3F52}" dt="2024-03-04T14:59:25.609" v="148"/>
          <pc:sldLayoutMkLst>
            <pc:docMk/>
            <pc:sldMasterMk cId="459720850" sldId="2147483648"/>
            <pc:sldLayoutMk cId="3788699096" sldId="2147483649"/>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3042341578" sldId="2147483650"/>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932509945" sldId="2147483651"/>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246774522" sldId="2147483652"/>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2742694199" sldId="2147483653"/>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484301533" sldId="2147483654"/>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2414118036" sldId="2147483655"/>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399218334" sldId="2147483656"/>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824428724" sldId="2147483657"/>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3692034474" sldId="2147483658"/>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784062935" sldId="2147483659"/>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2803839270" sldId="2147483660"/>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2207101015" sldId="2147483661"/>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069985829" sldId="2147483662"/>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780107228" sldId="2147483666"/>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3638556686" sldId="2147483667"/>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4136774602" sldId="2147483668"/>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1688604818" sldId="2147483669"/>
          </pc:sldLayoutMkLst>
        </pc:sldLayoutChg>
        <pc:sldLayoutChg chg="add">
          <pc:chgData name="Emma Finnamore" userId="S::emma@revolve.media::311cbe9c-4ce9-4b6e-a490-db7c062ec52a" providerId="AD" clId="Web-{CAB6C30C-909F-EC2C-7005-3D184B4B3F52}" dt="2024-03-04T14:59:25.609" v="148"/>
          <pc:sldLayoutMkLst>
            <pc:docMk/>
            <pc:sldMasterMk cId="459720850" sldId="2147483648"/>
            <pc:sldLayoutMk cId="2588339774" sldId="2147483670"/>
          </pc:sldLayoutMkLst>
        </pc:sldLayoutChg>
      </pc:sldMasterChg>
      <pc:sldMasterChg chg="modSldLayout">
        <pc:chgData name="Emma Finnamore" userId="S::emma@revolve.media::311cbe9c-4ce9-4b6e-a490-db7c062ec52a" providerId="AD" clId="Web-{CAB6C30C-909F-EC2C-7005-3D184B4B3F52}" dt="2024-03-04T14:57:40.402" v="147"/>
        <pc:sldMasterMkLst>
          <pc:docMk/>
          <pc:sldMasterMk cId="3248150566" sldId="2147483715"/>
        </pc:sldMasterMkLst>
        <pc:sldLayoutChg chg="replId">
          <pc:chgData name="Emma Finnamore" userId="S::emma@revolve.media::311cbe9c-4ce9-4b6e-a490-db7c062ec52a" providerId="AD" clId="Web-{CAB6C30C-909F-EC2C-7005-3D184B4B3F52}" dt="2024-03-04T14:57:40.402" v="147"/>
          <pc:sldLayoutMkLst>
            <pc:docMk/>
            <pc:sldMasterMk cId="3248150566" sldId="2147483715"/>
            <pc:sldLayoutMk cId="2961478481" sldId="2147483866"/>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173358367" sldId="2147483867"/>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1139567175" sldId="2147483868"/>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2434949503" sldId="2147483869"/>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180865360" sldId="2147483870"/>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2117719158" sldId="2147483871"/>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1773321536" sldId="2147483872"/>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2824836546" sldId="2147483873"/>
          </pc:sldLayoutMkLst>
        </pc:sldLayoutChg>
        <pc:sldLayoutChg chg="replId">
          <pc:chgData name="Emma Finnamore" userId="S::emma@revolve.media::311cbe9c-4ce9-4b6e-a490-db7c062ec52a" providerId="AD" clId="Web-{CAB6C30C-909F-EC2C-7005-3D184B4B3F52}" dt="2024-03-04T14:57:40.402" v="147"/>
          <pc:sldLayoutMkLst>
            <pc:docMk/>
            <pc:sldMasterMk cId="3248150566" sldId="2147483715"/>
            <pc:sldLayoutMk cId="4123153722" sldId="2147483874"/>
          </pc:sldLayoutMkLst>
        </pc:sldLayoutChg>
      </pc:sldMasterChg>
      <pc:sldMasterChg chg="add addSldLayout">
        <pc:chgData name="Emma Finnamore" userId="S::emma@revolve.media::311cbe9c-4ce9-4b6e-a490-db7c062ec52a" providerId="AD" clId="Web-{CAB6C30C-909F-EC2C-7005-3D184B4B3F52}" dt="2024-03-04T14:57:40.402" v="147"/>
        <pc:sldMasterMkLst>
          <pc:docMk/>
          <pc:sldMasterMk cId="1810622879" sldId="2147483721"/>
        </pc:sldMasterMkLst>
        <pc:sldLayoutChg chg="add">
          <pc:chgData name="Emma Finnamore" userId="S::emma@revolve.media::311cbe9c-4ce9-4b6e-a490-db7c062ec52a" providerId="AD" clId="Web-{CAB6C30C-909F-EC2C-7005-3D184B4B3F52}" dt="2024-03-04T14:57:40.402" v="147"/>
          <pc:sldLayoutMkLst>
            <pc:docMk/>
            <pc:sldMasterMk cId="1810622879" sldId="2147483721"/>
            <pc:sldLayoutMk cId="4198328187" sldId="2147483722"/>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950033138" sldId="2147483723"/>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393334437" sldId="2147483724"/>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827001677" sldId="2147483725"/>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139865188" sldId="2147483726"/>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390494516" sldId="2147483727"/>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184534337" sldId="2147483728"/>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821458753" sldId="2147483729"/>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339098673" sldId="2147483730"/>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1448099332" sldId="2147483731"/>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1217696100" sldId="2147483732"/>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1385785721" sldId="2147483733"/>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228753413" sldId="2147483734"/>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758733414" sldId="2147483735"/>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3743769541" sldId="2147483736"/>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3465701861" sldId="2147483737"/>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3925879622" sldId="2147483738"/>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3393734778" sldId="2147483740"/>
          </pc:sldLayoutMkLst>
        </pc:sldLayoutChg>
        <pc:sldLayoutChg chg="add">
          <pc:chgData name="Emma Finnamore" userId="S::emma@revolve.media::311cbe9c-4ce9-4b6e-a490-db7c062ec52a" providerId="AD" clId="Web-{CAB6C30C-909F-EC2C-7005-3D184B4B3F52}" dt="2024-03-04T14:57:40.402" v="147"/>
          <pc:sldLayoutMkLst>
            <pc:docMk/>
            <pc:sldMasterMk cId="1810622879" sldId="2147483721"/>
            <pc:sldLayoutMk cId="2884449272" sldId="2147483828"/>
          </pc:sldLayoutMkLst>
        </pc:sldLayoutChg>
      </pc:sldMasterChg>
      <pc:sldMasterChg chg="add addSldLayout">
        <pc:chgData name="Emma Finnamore" userId="S::emma@revolve.media::311cbe9c-4ce9-4b6e-a490-db7c062ec52a" providerId="AD" clId="Web-{CAB6C30C-909F-EC2C-7005-3D184B4B3F52}" dt="2024-03-04T08:17:00.990" v="97"/>
        <pc:sldMasterMkLst>
          <pc:docMk/>
          <pc:sldMasterMk cId="983530948" sldId="2147483756"/>
        </pc:sldMasterMkLst>
        <pc:sldLayoutChg chg="add">
          <pc:chgData name="Emma Finnamore" userId="S::emma@revolve.media::311cbe9c-4ce9-4b6e-a490-db7c062ec52a" providerId="AD" clId="Web-{CAB6C30C-909F-EC2C-7005-3D184B4B3F52}" dt="2024-03-04T08:17:00.990" v="97"/>
          <pc:sldLayoutMkLst>
            <pc:docMk/>
            <pc:sldMasterMk cId="983530948" sldId="2147483756"/>
            <pc:sldLayoutMk cId="2026313220" sldId="2147483757"/>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4015215981" sldId="2147483758"/>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1500511077" sldId="2147483759"/>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159123863" sldId="2147483760"/>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1335666108" sldId="2147483761"/>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194586352" sldId="2147483762"/>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901741134" sldId="2147483763"/>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523857093" sldId="2147483764"/>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1162558994" sldId="2147483765"/>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2087732978" sldId="2147483766"/>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1972237229" sldId="2147483767"/>
          </pc:sldLayoutMkLst>
        </pc:sldLayoutChg>
        <pc:sldLayoutChg chg="add">
          <pc:chgData name="Emma Finnamore" userId="S::emma@revolve.media::311cbe9c-4ce9-4b6e-a490-db7c062ec52a" providerId="AD" clId="Web-{CAB6C30C-909F-EC2C-7005-3D184B4B3F52}" dt="2024-03-04T08:17:00.990" v="97"/>
          <pc:sldLayoutMkLst>
            <pc:docMk/>
            <pc:sldMasterMk cId="983530948" sldId="2147483756"/>
            <pc:sldLayoutMk cId="4164334069" sldId="2147483768"/>
          </pc:sldLayoutMkLst>
        </pc:sldLayoutChg>
      </pc:sldMasterChg>
      <pc:sldMasterChg chg="replId modSldLayout">
        <pc:chgData name="Emma Finnamore" userId="S::emma@revolve.media::311cbe9c-4ce9-4b6e-a490-db7c062ec52a" providerId="AD" clId="Web-{CAB6C30C-909F-EC2C-7005-3D184B4B3F52}" dt="2024-03-04T14:59:25.609" v="148"/>
        <pc:sldMasterMkLst>
          <pc:docMk/>
          <pc:sldMasterMk cId="3435038696" sldId="2147483879"/>
        </pc:sldMasterMkLst>
        <pc:sldLayoutChg chg="replId">
          <pc:chgData name="Emma Finnamore" userId="S::emma@revolve.media::311cbe9c-4ce9-4b6e-a490-db7c062ec52a" providerId="AD" clId="Web-{CAB6C30C-909F-EC2C-7005-3D184B4B3F52}" dt="2024-03-04T14:59:25.609" v="148"/>
          <pc:sldLayoutMkLst>
            <pc:docMk/>
            <pc:sldMasterMk cId="3435038696" sldId="2147483879"/>
            <pc:sldLayoutMk cId="423975503" sldId="2147483875"/>
          </pc:sldLayoutMkLst>
        </pc:sldLayoutChg>
        <pc:sldLayoutChg chg="replId">
          <pc:chgData name="Emma Finnamore" userId="S::emma@revolve.media::311cbe9c-4ce9-4b6e-a490-db7c062ec52a" providerId="AD" clId="Web-{CAB6C30C-909F-EC2C-7005-3D184B4B3F52}" dt="2024-03-04T14:59:25.609" v="148"/>
          <pc:sldLayoutMkLst>
            <pc:docMk/>
            <pc:sldMasterMk cId="3435038696" sldId="2147483879"/>
            <pc:sldLayoutMk cId="2313574138" sldId="2147483876"/>
          </pc:sldLayoutMkLst>
        </pc:sldLayoutChg>
        <pc:sldLayoutChg chg="replId">
          <pc:chgData name="Emma Finnamore" userId="S::emma@revolve.media::311cbe9c-4ce9-4b6e-a490-db7c062ec52a" providerId="AD" clId="Web-{CAB6C30C-909F-EC2C-7005-3D184B4B3F52}" dt="2024-03-04T14:59:25.609" v="148"/>
          <pc:sldLayoutMkLst>
            <pc:docMk/>
            <pc:sldMasterMk cId="3435038696" sldId="2147483879"/>
            <pc:sldLayoutMk cId="3734574172" sldId="2147483877"/>
          </pc:sldLayoutMkLst>
        </pc:sldLayoutChg>
        <pc:sldLayoutChg chg="replId">
          <pc:chgData name="Emma Finnamore" userId="S::emma@revolve.media::311cbe9c-4ce9-4b6e-a490-db7c062ec52a" providerId="AD" clId="Web-{CAB6C30C-909F-EC2C-7005-3D184B4B3F52}" dt="2024-03-04T14:59:25.609" v="148"/>
          <pc:sldLayoutMkLst>
            <pc:docMk/>
            <pc:sldMasterMk cId="3435038696" sldId="2147483879"/>
            <pc:sldLayoutMk cId="187928010" sldId="2147483878"/>
          </pc:sldLayoutMkLst>
        </pc:sldLayoutChg>
        <pc:sldLayoutChg chg="replId">
          <pc:chgData name="Emma Finnamore" userId="S::emma@revolve.media::311cbe9c-4ce9-4b6e-a490-db7c062ec52a" providerId="AD" clId="Web-{CAB6C30C-909F-EC2C-7005-3D184B4B3F52}" dt="2024-03-04T14:59:25.609" v="148"/>
          <pc:sldLayoutMkLst>
            <pc:docMk/>
            <pc:sldMasterMk cId="3435038696" sldId="2147483879"/>
            <pc:sldLayoutMk cId="4040031388" sldId="2147483880"/>
          </pc:sldLayoutMkLst>
        </pc:sldLayoutChg>
        <pc:sldLayoutChg chg="replId">
          <pc:chgData name="Emma Finnamore" userId="S::emma@revolve.media::311cbe9c-4ce9-4b6e-a490-db7c062ec52a" providerId="AD" clId="Web-{CAB6C30C-909F-EC2C-7005-3D184B4B3F52}" dt="2024-03-04T14:59:25.609" v="148"/>
          <pc:sldLayoutMkLst>
            <pc:docMk/>
            <pc:sldMasterMk cId="3435038696" sldId="2147483879"/>
            <pc:sldLayoutMk cId="2049548836" sldId="2147483881"/>
          </pc:sldLayoutMkLst>
        </pc:sldLayoutChg>
      </pc:sldMasterChg>
      <pc:sldMasterChg chg="add addSldLayout">
        <pc:chgData name="Emma Finnamore" userId="S::emma@revolve.media::311cbe9c-4ce9-4b6e-a490-db7c062ec52a" providerId="AD" clId="Web-{CAB6C30C-909F-EC2C-7005-3D184B4B3F52}" dt="2024-03-04T14:57:39.964" v="145"/>
        <pc:sldMasterMkLst>
          <pc:docMk/>
          <pc:sldMasterMk cId="2568799014" sldId="2147483882"/>
        </pc:sldMasterMkLst>
        <pc:sldLayoutChg chg="add">
          <pc:chgData name="Emma Finnamore" userId="S::emma@revolve.media::311cbe9c-4ce9-4b6e-a490-db7c062ec52a" providerId="AD" clId="Web-{CAB6C30C-909F-EC2C-7005-3D184B4B3F52}" dt="2024-03-04T14:57:39.964" v="145"/>
          <pc:sldLayoutMkLst>
            <pc:docMk/>
            <pc:sldMasterMk cId="2568799014" sldId="2147483853"/>
            <pc:sldLayoutMk cId="703843397" sldId="2147483855"/>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2299302627" sldId="2147483856"/>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1473240526" sldId="2147483857"/>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2080959991" sldId="2147483858"/>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2747720574" sldId="2147483859"/>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1803397317" sldId="2147483860"/>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1232336202" sldId="2147483861"/>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2249136570" sldId="2147483862"/>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1172510669" sldId="2147483863"/>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1126994543" sldId="2147483864"/>
          </pc:sldLayoutMkLst>
        </pc:sldLayoutChg>
        <pc:sldLayoutChg chg="add">
          <pc:chgData name="Emma Finnamore" userId="S::emma@revolve.media::311cbe9c-4ce9-4b6e-a490-db7c062ec52a" providerId="AD" clId="Web-{CAB6C30C-909F-EC2C-7005-3D184B4B3F52}" dt="2024-03-04T14:57:39.964" v="145"/>
          <pc:sldLayoutMkLst>
            <pc:docMk/>
            <pc:sldMasterMk cId="2568799014" sldId="2147483853"/>
            <pc:sldLayoutMk cId="2688129274" sldId="2147483865"/>
          </pc:sldLayoutMkLst>
        </pc:sldLayoutChg>
      </pc:sldMasterChg>
      <pc:sldMasterChg chg="add addSldLayout">
        <pc:chgData name="Emma Finnamore" userId="S::emma@revolve.media::311cbe9c-4ce9-4b6e-a490-db7c062ec52a" providerId="AD" clId="Web-{CAB6C30C-909F-EC2C-7005-3D184B4B3F52}" dt="2024-03-04T14:57:39.152" v="143"/>
        <pc:sldMasterMkLst>
          <pc:docMk/>
          <pc:sldMasterMk cId="996062197" sldId="2147483940"/>
        </pc:sldMasterMkLst>
        <pc:sldLayoutChg chg="add">
          <pc:chgData name="Emma Finnamore" userId="S::emma@revolve.media::311cbe9c-4ce9-4b6e-a490-db7c062ec52a" providerId="AD" clId="Web-{CAB6C30C-909F-EC2C-7005-3D184B4B3F52}" dt="2024-03-04T14:57:39.152" v="143"/>
          <pc:sldLayoutMkLst>
            <pc:docMk/>
            <pc:sldMasterMk cId="996062197" sldId="2147483940"/>
            <pc:sldLayoutMk cId="3293818151" sldId="2147483791"/>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2507041912" sldId="2147483792"/>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1437157954" sldId="2147483793"/>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60025697" sldId="2147483794"/>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3110493104" sldId="2147483795"/>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3550096557" sldId="2147483796"/>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3832445296" sldId="2147483797"/>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3109634449" sldId="2147483798"/>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3676216743" sldId="2147483799"/>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1522438784" sldId="2147483800"/>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2496308514" sldId="2147483801"/>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802666878" sldId="2147483802"/>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1971400299" sldId="2147483803"/>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741195401" sldId="2147483804"/>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4238421929" sldId="2147483805"/>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3968446058" sldId="2147483806"/>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2490533098" sldId="2147483829"/>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476279046" sldId="2147483941"/>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2954498477" sldId="2147483942"/>
          </pc:sldLayoutMkLst>
        </pc:sldLayoutChg>
        <pc:sldLayoutChg chg="add">
          <pc:chgData name="Emma Finnamore" userId="S::emma@revolve.media::311cbe9c-4ce9-4b6e-a490-db7c062ec52a" providerId="AD" clId="Web-{CAB6C30C-909F-EC2C-7005-3D184B4B3F52}" dt="2024-03-04T14:57:39.152" v="143"/>
          <pc:sldLayoutMkLst>
            <pc:docMk/>
            <pc:sldMasterMk cId="996062197" sldId="2147483940"/>
            <pc:sldLayoutMk cId="2487676391" sldId="2147483943"/>
          </pc:sldLayoutMkLst>
        </pc:sldLayoutChg>
      </pc:sldMasterChg>
    </pc:docChg>
  </pc:docChgLst>
  <pc:docChgLst>
    <pc:chgData name="Emma Finnamore" userId="S::emma@revolve.media::311cbe9c-4ce9-4b6e-a490-db7c062ec52a" providerId="AD" clId="Web-{C2A0812F-3734-2E25-FF79-22D77637DA9E}"/>
    <pc:docChg chg="addSld delSld modSld addMainMaster modMainMaster">
      <pc:chgData name="Emma Finnamore" userId="S::emma@revolve.media::311cbe9c-4ce9-4b6e-a490-db7c062ec52a" providerId="AD" clId="Web-{C2A0812F-3734-2E25-FF79-22D77637DA9E}" dt="2024-03-07T07:38:35.333" v="69" actId="1076"/>
      <pc:docMkLst>
        <pc:docMk/>
      </pc:docMkLst>
      <pc:sldChg chg="addSp delSp modSp">
        <pc:chgData name="Emma Finnamore" userId="S::emma@revolve.media::311cbe9c-4ce9-4b6e-a490-db7c062ec52a" providerId="AD" clId="Web-{C2A0812F-3734-2E25-FF79-22D77637DA9E}" dt="2024-03-07T07:38:35.333" v="69" actId="1076"/>
        <pc:sldMkLst>
          <pc:docMk/>
          <pc:sldMk cId="132315886" sldId="351"/>
        </pc:sldMkLst>
        <pc:spChg chg="add del mod">
          <ac:chgData name="Emma Finnamore" userId="S::emma@revolve.media::311cbe9c-4ce9-4b6e-a490-db7c062ec52a" providerId="AD" clId="Web-{C2A0812F-3734-2E25-FF79-22D77637DA9E}" dt="2024-03-07T07:34:00.490" v="21"/>
          <ac:spMkLst>
            <pc:docMk/>
            <pc:sldMk cId="132315886" sldId="351"/>
            <ac:spMk id="5" creationId="{FEE16603-64C0-648B-BF7D-F632B0BEC3E8}"/>
          </ac:spMkLst>
        </pc:spChg>
        <pc:spChg chg="add del">
          <ac:chgData name="Emma Finnamore" userId="S::emma@revolve.media::311cbe9c-4ce9-4b6e-a490-db7c062ec52a" providerId="AD" clId="Web-{C2A0812F-3734-2E25-FF79-22D77637DA9E}" dt="2024-03-07T07:34:22.850" v="23"/>
          <ac:spMkLst>
            <pc:docMk/>
            <pc:sldMk cId="132315886" sldId="351"/>
            <ac:spMk id="6" creationId="{21DF795B-9FB7-85CB-9EB4-44238A0C8A29}"/>
          </ac:spMkLst>
        </pc:spChg>
        <pc:spChg chg="add del">
          <ac:chgData name="Emma Finnamore" userId="S::emma@revolve.media::311cbe9c-4ce9-4b6e-a490-db7c062ec52a" providerId="AD" clId="Web-{C2A0812F-3734-2E25-FF79-22D77637DA9E}" dt="2024-03-07T07:35:35.823" v="25"/>
          <ac:spMkLst>
            <pc:docMk/>
            <pc:sldMk cId="132315886" sldId="351"/>
            <ac:spMk id="7" creationId="{A58C6885-519C-A769-3C6B-7F95542781DC}"/>
          </ac:spMkLst>
        </pc:spChg>
        <pc:spChg chg="add del mod">
          <ac:chgData name="Emma Finnamore" userId="S::emma@revolve.media::311cbe9c-4ce9-4b6e-a490-db7c062ec52a" providerId="AD" clId="Web-{C2A0812F-3734-2E25-FF79-22D77637DA9E}" dt="2024-03-07T07:38:24.614" v="67"/>
          <ac:spMkLst>
            <pc:docMk/>
            <pc:sldMk cId="132315886" sldId="351"/>
            <ac:spMk id="8" creationId="{8F0ABA5F-BE88-8ADB-6191-CC162133AE55}"/>
          </ac:spMkLst>
        </pc:spChg>
        <pc:spChg chg="add del mod">
          <ac:chgData name="Emma Finnamore" userId="S::emma@revolve.media::311cbe9c-4ce9-4b6e-a490-db7c062ec52a" providerId="AD" clId="Web-{C2A0812F-3734-2E25-FF79-22D77637DA9E}" dt="2024-03-07T07:37:10.016" v="48"/>
          <ac:spMkLst>
            <pc:docMk/>
            <pc:sldMk cId="132315886" sldId="351"/>
            <ac:spMk id="9" creationId="{A0288E5C-D590-4960-ECC2-AE1CDA6E5561}"/>
          </ac:spMkLst>
        </pc:spChg>
        <pc:spChg chg="add mod">
          <ac:chgData name="Emma Finnamore" userId="S::emma@revolve.media::311cbe9c-4ce9-4b6e-a490-db7c062ec52a" providerId="AD" clId="Web-{C2A0812F-3734-2E25-FF79-22D77637DA9E}" dt="2024-03-07T07:38:35.333" v="69" actId="1076"/>
          <ac:spMkLst>
            <pc:docMk/>
            <pc:sldMk cId="132315886" sldId="351"/>
            <ac:spMk id="10" creationId="{F567155D-F38D-282D-54A3-2816C34A00F7}"/>
          </ac:spMkLst>
        </pc:spChg>
      </pc:sldChg>
      <pc:sldChg chg="add del">
        <pc:chgData name="Emma Finnamore" userId="S::emma@revolve.media::311cbe9c-4ce9-4b6e-a490-db7c062ec52a" providerId="AD" clId="Web-{C2A0812F-3734-2E25-FF79-22D77637DA9E}" dt="2024-03-07T07:33:09.143" v="12"/>
        <pc:sldMkLst>
          <pc:docMk/>
          <pc:sldMk cId="3308514725" sldId="1240"/>
        </pc:sldMkLst>
      </pc:sldChg>
      <pc:sldChg chg="add del">
        <pc:chgData name="Emma Finnamore" userId="S::emma@revolve.media::311cbe9c-4ce9-4b6e-a490-db7c062ec52a" providerId="AD" clId="Web-{C2A0812F-3734-2E25-FF79-22D77637DA9E}" dt="2024-03-07T07:33:10.440" v="13"/>
        <pc:sldMkLst>
          <pc:docMk/>
          <pc:sldMk cId="38694487" sldId="1241"/>
        </pc:sldMkLst>
      </pc:sldChg>
      <pc:sldChg chg="add del">
        <pc:chgData name="Emma Finnamore" userId="S::emma@revolve.media::311cbe9c-4ce9-4b6e-a490-db7c062ec52a" providerId="AD" clId="Web-{C2A0812F-3734-2E25-FF79-22D77637DA9E}" dt="2024-03-07T07:33:11.565" v="14"/>
        <pc:sldMkLst>
          <pc:docMk/>
          <pc:sldMk cId="1731976653" sldId="1242"/>
        </pc:sldMkLst>
      </pc:sldChg>
      <pc:sldChg chg="add del">
        <pc:chgData name="Emma Finnamore" userId="S::emma@revolve.media::311cbe9c-4ce9-4b6e-a490-db7c062ec52a" providerId="AD" clId="Web-{C2A0812F-3734-2E25-FF79-22D77637DA9E}" dt="2024-03-07T07:33:12.253" v="15"/>
        <pc:sldMkLst>
          <pc:docMk/>
          <pc:sldMk cId="4041332217" sldId="1243"/>
        </pc:sldMkLst>
      </pc:sldChg>
      <pc:sldChg chg="add del">
        <pc:chgData name="Emma Finnamore" userId="S::emma@revolve.media::311cbe9c-4ce9-4b6e-a490-db7c062ec52a" providerId="AD" clId="Web-{C2A0812F-3734-2E25-FF79-22D77637DA9E}" dt="2024-03-07T07:33:12.799" v="16"/>
        <pc:sldMkLst>
          <pc:docMk/>
          <pc:sldMk cId="1863646699" sldId="1244"/>
        </pc:sldMkLst>
      </pc:sldChg>
      <pc:sldChg chg="add del">
        <pc:chgData name="Emma Finnamore" userId="S::emma@revolve.media::311cbe9c-4ce9-4b6e-a490-db7c062ec52a" providerId="AD" clId="Web-{C2A0812F-3734-2E25-FF79-22D77637DA9E}" dt="2024-03-07T07:33:13.737" v="17"/>
        <pc:sldMkLst>
          <pc:docMk/>
          <pc:sldMk cId="157928052" sldId="1245"/>
        </pc:sldMkLst>
      </pc:sldChg>
      <pc:sldMasterChg chg="add addSldLayout">
        <pc:chgData name="Emma Finnamore" userId="S::emma@revolve.media::311cbe9c-4ce9-4b6e-a490-db7c062ec52a" providerId="AD" clId="Web-{C2A0812F-3734-2E25-FF79-22D77637DA9E}" dt="2024-03-07T07:33:09.143" v="12"/>
        <pc:sldMasterMkLst>
          <pc:docMk/>
          <pc:sldMasterMk cId="4045945750" sldId="2147483779"/>
        </pc:sldMasterMkLst>
        <pc:sldLayoutChg chg="add">
          <pc:chgData name="Emma Finnamore" userId="S::emma@revolve.media::311cbe9c-4ce9-4b6e-a490-db7c062ec52a" providerId="AD" clId="Web-{C2A0812F-3734-2E25-FF79-22D77637DA9E}" dt="2024-03-07T07:33:09.143" v="12"/>
          <pc:sldLayoutMkLst>
            <pc:docMk/>
            <pc:sldMasterMk cId="4045945750" sldId="2147483779"/>
            <pc:sldLayoutMk cId="2916148992" sldId="2147483780"/>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2590077666" sldId="2147483781"/>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3187374869" sldId="2147483782"/>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2027120175" sldId="2147483783"/>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1237283196" sldId="2147483784"/>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162860367" sldId="2147483785"/>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2540036737" sldId="2147483786"/>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2647683010" sldId="2147483787"/>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4044876077" sldId="2147483788"/>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3356594781" sldId="2147483789"/>
          </pc:sldLayoutMkLst>
        </pc:sldLayoutChg>
        <pc:sldLayoutChg chg="add">
          <pc:chgData name="Emma Finnamore" userId="S::emma@revolve.media::311cbe9c-4ce9-4b6e-a490-db7c062ec52a" providerId="AD" clId="Web-{C2A0812F-3734-2E25-FF79-22D77637DA9E}" dt="2024-03-07T07:33:09.143" v="12"/>
          <pc:sldLayoutMkLst>
            <pc:docMk/>
            <pc:sldMasterMk cId="4045945750" sldId="2147483779"/>
            <pc:sldLayoutMk cId="2365201046" sldId="2147483790"/>
          </pc:sldLayoutMkLst>
        </pc:sldLayoutChg>
      </pc:sldMasterChg>
      <pc:sldMasterChg chg="replId modSldLayout">
        <pc:chgData name="Emma Finnamore" userId="S::emma@revolve.media::311cbe9c-4ce9-4b6e-a490-db7c062ec52a" providerId="AD" clId="Web-{C2A0812F-3734-2E25-FF79-22D77637DA9E}" dt="2024-03-07T07:33:09.143" v="12"/>
        <pc:sldMasterMkLst>
          <pc:docMk/>
          <pc:sldMasterMk cId="996062197" sldId="2147483940"/>
        </pc:sldMasterMkLst>
        <pc:sldLayoutChg chg="replId">
          <pc:chgData name="Emma Finnamore" userId="S::emma@revolve.media::311cbe9c-4ce9-4b6e-a490-db7c062ec52a" providerId="AD" clId="Web-{C2A0812F-3734-2E25-FF79-22D77637DA9E}" dt="2024-03-07T07:33:09.143" v="12"/>
          <pc:sldLayoutMkLst>
            <pc:docMk/>
            <pc:sldMasterMk cId="996062197" sldId="2147483940"/>
            <pc:sldLayoutMk cId="476279046" sldId="2147483941"/>
          </pc:sldLayoutMkLst>
        </pc:sldLayoutChg>
        <pc:sldLayoutChg chg="replId">
          <pc:chgData name="Emma Finnamore" userId="S::emma@revolve.media::311cbe9c-4ce9-4b6e-a490-db7c062ec52a" providerId="AD" clId="Web-{C2A0812F-3734-2E25-FF79-22D77637DA9E}" dt="2024-03-07T07:33:09.143" v="12"/>
          <pc:sldLayoutMkLst>
            <pc:docMk/>
            <pc:sldMasterMk cId="996062197" sldId="2147483940"/>
            <pc:sldLayoutMk cId="2954498477" sldId="2147483942"/>
          </pc:sldLayoutMkLst>
        </pc:sldLayoutChg>
        <pc:sldLayoutChg chg="replId">
          <pc:chgData name="Emma Finnamore" userId="S::emma@revolve.media::311cbe9c-4ce9-4b6e-a490-db7c062ec52a" providerId="AD" clId="Web-{C2A0812F-3734-2E25-FF79-22D77637DA9E}" dt="2024-03-07T07:33:09.143" v="12"/>
          <pc:sldLayoutMkLst>
            <pc:docMk/>
            <pc:sldMasterMk cId="996062197" sldId="2147483940"/>
            <pc:sldLayoutMk cId="2487676391" sldId="2147483943"/>
          </pc:sldLayoutMkLst>
        </pc:sldLayoutChg>
      </pc:sldMasterChg>
      <pc:sldMasterChg chg="add addSldLayout">
        <pc:chgData name="Emma Finnamore" userId="S::emma@revolve.media::311cbe9c-4ce9-4b6e-a490-db7c062ec52a" providerId="AD" clId="Web-{C2A0812F-3734-2E25-FF79-22D77637DA9E}" dt="2024-03-07T07:33:13.737" v="17"/>
        <pc:sldMasterMkLst>
          <pc:docMk/>
          <pc:sldMasterMk cId="2898891251" sldId="2147484016"/>
        </pc:sldMasterMkLst>
        <pc:sldLayoutChg chg="add">
          <pc:chgData name="Emma Finnamore" userId="S::emma@revolve.media::311cbe9c-4ce9-4b6e-a490-db7c062ec52a" providerId="AD" clId="Web-{C2A0812F-3734-2E25-FF79-22D77637DA9E}" dt="2024-03-07T07:33:13.737" v="17"/>
          <pc:sldLayoutMkLst>
            <pc:docMk/>
            <pc:sldMasterMk cId="2898891251" sldId="2147484016"/>
            <pc:sldLayoutMk cId="2109286204" sldId="2147484017"/>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304809713" sldId="2147484018"/>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3639609116" sldId="2147484019"/>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3871185948" sldId="2147484020"/>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1750110126" sldId="2147484021"/>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2176299578" sldId="2147484022"/>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693067672" sldId="2147484023"/>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1087723862" sldId="2147484024"/>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3247608826" sldId="2147484025"/>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260298965" sldId="2147484026"/>
          </pc:sldLayoutMkLst>
        </pc:sldLayoutChg>
        <pc:sldLayoutChg chg="add">
          <pc:chgData name="Emma Finnamore" userId="S::emma@revolve.media::311cbe9c-4ce9-4b6e-a490-db7c062ec52a" providerId="AD" clId="Web-{C2A0812F-3734-2E25-FF79-22D77637DA9E}" dt="2024-03-07T07:33:13.737" v="17"/>
          <pc:sldLayoutMkLst>
            <pc:docMk/>
            <pc:sldMasterMk cId="2898891251" sldId="2147484016"/>
            <pc:sldLayoutMk cId="137293894" sldId="2147484027"/>
          </pc:sldLayoutMkLst>
        </pc:sldLayoutChg>
      </pc:sldMasterChg>
    </pc:docChg>
  </pc:docChgLst>
  <pc:docChgLst>
    <pc:chgData name="Emma Finnamore" userId="S::emma@revolve.media::311cbe9c-4ce9-4b6e-a490-db7c062ec52a" providerId="AD" clId="Web-{3299A763-1D8B-890E-C9E7-D9E7AEEA48D5}"/>
    <pc:docChg chg="addSld">
      <pc:chgData name="Emma Finnamore" userId="S::emma@revolve.media::311cbe9c-4ce9-4b6e-a490-db7c062ec52a" providerId="AD" clId="Web-{3299A763-1D8B-890E-C9E7-D9E7AEEA48D5}" dt="2024-02-26T14:30:51.208" v="6"/>
      <pc:docMkLst>
        <pc:docMk/>
      </pc:docMkLst>
      <pc:sldChg chg="add">
        <pc:chgData name="Emma Finnamore" userId="S::emma@revolve.media::311cbe9c-4ce9-4b6e-a490-db7c062ec52a" providerId="AD" clId="Web-{3299A763-1D8B-890E-C9E7-D9E7AEEA48D5}" dt="2024-02-26T14:30:43.207" v="0"/>
        <pc:sldMkLst>
          <pc:docMk/>
          <pc:sldMk cId="1341006486" sldId="437"/>
        </pc:sldMkLst>
      </pc:sldChg>
      <pc:sldChg chg="add">
        <pc:chgData name="Emma Finnamore" userId="S::emma@revolve.media::311cbe9c-4ce9-4b6e-a490-db7c062ec52a" providerId="AD" clId="Web-{3299A763-1D8B-890E-C9E7-D9E7AEEA48D5}" dt="2024-02-26T14:30:43.332" v="1"/>
        <pc:sldMkLst>
          <pc:docMk/>
          <pc:sldMk cId="1685772275" sldId="438"/>
        </pc:sldMkLst>
      </pc:sldChg>
      <pc:sldChg chg="add">
        <pc:chgData name="Emma Finnamore" userId="S::emma@revolve.media::311cbe9c-4ce9-4b6e-a490-db7c062ec52a" providerId="AD" clId="Web-{3299A763-1D8B-890E-C9E7-D9E7AEEA48D5}" dt="2024-02-26T14:30:43.442" v="2"/>
        <pc:sldMkLst>
          <pc:docMk/>
          <pc:sldMk cId="690073017" sldId="439"/>
        </pc:sldMkLst>
      </pc:sldChg>
      <pc:sldChg chg="add">
        <pc:chgData name="Emma Finnamore" userId="S::emma@revolve.media::311cbe9c-4ce9-4b6e-a490-db7c062ec52a" providerId="AD" clId="Web-{3299A763-1D8B-890E-C9E7-D9E7AEEA48D5}" dt="2024-02-26T14:30:43.520" v="3"/>
        <pc:sldMkLst>
          <pc:docMk/>
          <pc:sldMk cId="3597056433" sldId="440"/>
        </pc:sldMkLst>
      </pc:sldChg>
      <pc:sldChg chg="add">
        <pc:chgData name="Emma Finnamore" userId="S::emma@revolve.media::311cbe9c-4ce9-4b6e-a490-db7c062ec52a" providerId="AD" clId="Web-{3299A763-1D8B-890E-C9E7-D9E7AEEA48D5}" dt="2024-02-26T14:30:43.832" v="4"/>
        <pc:sldMkLst>
          <pc:docMk/>
          <pc:sldMk cId="159200253" sldId="441"/>
        </pc:sldMkLst>
      </pc:sldChg>
      <pc:sldChg chg="add addCm">
        <pc:chgData name="Emma Finnamore" userId="S::emma@revolve.media::311cbe9c-4ce9-4b6e-a490-db7c062ec52a" providerId="AD" clId="Web-{3299A763-1D8B-890E-C9E7-D9E7AEEA48D5}" dt="2024-02-26T14:30:51.208" v="6"/>
        <pc:sldMkLst>
          <pc:docMk/>
          <pc:sldMk cId="1475001767" sldId="442"/>
        </pc:sldMkLst>
        <pc:extLst>
          <p:ext xmlns:p="http://schemas.openxmlformats.org/presentationml/2006/main" uri="{D6D511B9-2390-475A-947B-AFAB55BFBCF1}">
            <pc226:cmChg xmlns:pc226="http://schemas.microsoft.com/office/powerpoint/2022/06/main/command" chg="add">
              <pc226:chgData name="Emma Finnamore" userId="S::emma@revolve.media::311cbe9c-4ce9-4b6e-a490-db7c062ec52a" providerId="AD" clId="Web-{3299A763-1D8B-890E-C9E7-D9E7AEEA48D5}" dt="2024-02-26T14:30:51.208" v="6"/>
              <pc2:cmMkLst xmlns:pc2="http://schemas.microsoft.com/office/powerpoint/2019/9/main/command">
                <pc:docMk/>
                <pc:sldMk cId="1475001767" sldId="442"/>
                <pc2:cmMk id="{F95C6E0C-1312-4856-9CEA-F0AB686950C3}"/>
              </pc2:cmMkLst>
            </pc226:cmChg>
          </p:ext>
        </pc:extLst>
      </pc:sldChg>
    </pc:docChg>
  </pc:docChgLst>
</pc:chgInfo>
</file>

<file path=ppt/comments/modernComment_17C_E7F9639E.xml><?xml version="1.0" encoding="utf-8"?>
<p188:cmLst xmlns:a="http://schemas.openxmlformats.org/drawingml/2006/main" xmlns:r="http://schemas.openxmlformats.org/officeDocument/2006/relationships" xmlns:p188="http://schemas.microsoft.com/office/powerpoint/2018/8/main">
  <p188:cm id="{CE091FD3-370D-484A-BFB1-F16B7C2A8E10}" authorId="{19918D64-237E-CB43-8087-10D0B18513E3}" created="2023-12-04T02:48:47.329">
    <pc:sldMkLst xmlns:pc="http://schemas.microsoft.com/office/powerpoint/2013/main/command">
      <pc:docMk/>
      <pc:sldMk cId="894318193" sldId="313"/>
    </pc:sldMkLst>
    <p188:txBody>
      <a:bodyPr/>
      <a:lstStyle/>
      <a:p>
        <a:r>
          <a:rPr lang="en-US"/>
          <a:t>Each slide 30 seconds. 
5 main Slides (cover and end page to be added just once)
Common art/template for everyone</a:t>
        </a:r>
      </a:p>
    </p188:txBody>
  </p188:cm>
  <p188:cm id="{7E78B308-4F48-4CE3-B033-102950067827}" authorId="{DF675098-51F7-9203-0F56-10B950B052E3}" created="2024-02-26T12:07:15.621">
    <pc:sldMkLst xmlns:pc="http://schemas.microsoft.com/office/powerpoint/2013/main/command">
      <pc:docMk/>
      <pc:sldMk cId="3891880862" sldId="380"/>
    </pc:sldMkLst>
    <p188:txBody>
      <a:bodyPr/>
      <a:lstStyle/>
      <a:p>
        <a:r>
          <a:rPr lang="en-US"/>
          <a:t>PH4</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48C55-F10A-A34E-B576-0DDD545779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442222-1824-B44D-AC1B-A4C287BF5A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366711-66DF-034B-A812-7E874C255BC5}" type="datetime1">
              <a:rPr lang="en-US" smtClean="0"/>
              <a:t>3/8/2024</a:t>
            </a:fld>
            <a:endParaRPr lang="en-US"/>
          </a:p>
        </p:txBody>
      </p:sp>
      <p:sp>
        <p:nvSpPr>
          <p:cNvPr id="4" name="Footer Placeholder 3">
            <a:extLst>
              <a:ext uri="{FF2B5EF4-FFF2-40B4-BE49-F238E27FC236}">
                <a16:creationId xmlns:a16="http://schemas.microsoft.com/office/drawing/2014/main" id="{624B62B2-3F98-EC46-A692-A155818ECC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E58C-926C-434B-BE69-E7A89D07A0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B26912-4A31-8B4D-9B32-C18B32DE4378}" type="slidenum">
              <a:rPr lang="en-US" smtClean="0"/>
              <a:t>‹#›</a:t>
            </a:fld>
            <a:endParaRPr lang="en-US"/>
          </a:p>
        </p:txBody>
      </p:sp>
    </p:spTree>
    <p:extLst>
      <p:ext uri="{BB962C8B-B14F-4D97-AF65-F5344CB8AC3E}">
        <p14:creationId xmlns:p14="http://schemas.microsoft.com/office/powerpoint/2010/main" val="19024239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DA685-6D87-6F47-8C42-FBE115384093}" type="datetime1">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6ECE3-4FF3-E743-AEAB-B05CFE66FC10}" type="slidenum">
              <a:rPr lang="en-US" smtClean="0"/>
              <a:t>‹#›</a:t>
            </a:fld>
            <a:endParaRPr lang="en-US"/>
          </a:p>
        </p:txBody>
      </p:sp>
    </p:spTree>
    <p:extLst>
      <p:ext uri="{BB962C8B-B14F-4D97-AF65-F5344CB8AC3E}">
        <p14:creationId xmlns:p14="http://schemas.microsoft.com/office/powerpoint/2010/main" val="23594557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svg"/><Relationship Id="rId7" Type="http://schemas.openxmlformats.org/officeDocument/2006/relationships/image" Target="../media/image24.sv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2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11" Type="http://schemas.openxmlformats.org/officeDocument/2006/relationships/image" Target="../media/image26.svg"/><Relationship Id="rId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2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11.png"/><Relationship Id="rId9" Type="http://schemas.openxmlformats.org/officeDocument/2006/relationships/image" Target="../media/image4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4.xml"/><Relationship Id="rId5" Type="http://schemas.openxmlformats.org/officeDocument/2006/relationships/image" Target="../media/image47.svg"/><Relationship Id="rId4" Type="http://schemas.openxmlformats.org/officeDocument/2006/relationships/image" Target="../media/image4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svg"/><Relationship Id="rId7" Type="http://schemas.openxmlformats.org/officeDocument/2006/relationships/image" Target="../media/image47.svg"/><Relationship Id="rId2" Type="http://schemas.openxmlformats.org/officeDocument/2006/relationships/image" Target="../media/image50.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6.svg"/><Relationship Id="rId10" Type="http://schemas.openxmlformats.org/officeDocument/2006/relationships/image" Target="../media/image54.jpeg"/><Relationship Id="rId4" Type="http://schemas.openxmlformats.org/officeDocument/2006/relationships/image" Target="../media/image40.png"/><Relationship Id="rId9" Type="http://schemas.openxmlformats.org/officeDocument/2006/relationships/image" Target="../media/image5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11.png"/><Relationship Id="rId9" Type="http://schemas.openxmlformats.org/officeDocument/2006/relationships/image" Target="../media/image4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5.xml"/><Relationship Id="rId5" Type="http://schemas.openxmlformats.org/officeDocument/2006/relationships/image" Target="../media/image47.svg"/><Relationship Id="rId4" Type="http://schemas.openxmlformats.org/officeDocument/2006/relationships/image" Target="../media/image4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svg"/><Relationship Id="rId7" Type="http://schemas.openxmlformats.org/officeDocument/2006/relationships/image" Target="../media/image47.svg"/><Relationship Id="rId2" Type="http://schemas.openxmlformats.org/officeDocument/2006/relationships/image" Target="../media/image50.png"/><Relationship Id="rId1" Type="http://schemas.openxmlformats.org/officeDocument/2006/relationships/slideMaster" Target="../slideMasters/slideMaster5.xml"/><Relationship Id="rId6" Type="http://schemas.openxmlformats.org/officeDocument/2006/relationships/image" Target="../media/image42.png"/><Relationship Id="rId11" Type="http://schemas.openxmlformats.org/officeDocument/2006/relationships/image" Target="../media/image53.svg"/><Relationship Id="rId5" Type="http://schemas.openxmlformats.org/officeDocument/2006/relationships/image" Target="../media/image46.sv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6.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11.png"/><Relationship Id="rId9" Type="http://schemas.openxmlformats.org/officeDocument/2006/relationships/image" Target="../media/image4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6.xml"/><Relationship Id="rId5" Type="http://schemas.openxmlformats.org/officeDocument/2006/relationships/image" Target="../media/image47.svg"/><Relationship Id="rId4" Type="http://schemas.openxmlformats.org/officeDocument/2006/relationships/image" Target="../media/image4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svg"/><Relationship Id="rId7" Type="http://schemas.openxmlformats.org/officeDocument/2006/relationships/image" Target="../media/image47.svg"/><Relationship Id="rId2" Type="http://schemas.openxmlformats.org/officeDocument/2006/relationships/image" Target="../media/image50.png"/><Relationship Id="rId1" Type="http://schemas.openxmlformats.org/officeDocument/2006/relationships/slideMaster" Target="../slideMasters/slideMaster6.xml"/><Relationship Id="rId6" Type="http://schemas.openxmlformats.org/officeDocument/2006/relationships/image" Target="../media/image42.png"/><Relationship Id="rId11" Type="http://schemas.openxmlformats.org/officeDocument/2006/relationships/image" Target="../media/image53.svg"/><Relationship Id="rId5" Type="http://schemas.openxmlformats.org/officeDocument/2006/relationships/image" Target="../media/image46.sv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5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7.svg"/><Relationship Id="rId7" Type="http://schemas.openxmlformats.org/officeDocument/2006/relationships/image" Target="../media/image59.sv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40.png"/><Relationship Id="rId5" Type="http://schemas.openxmlformats.org/officeDocument/2006/relationships/image" Target="../media/image58.svg"/><Relationship Id="rId4" Type="http://schemas.openxmlformats.org/officeDocument/2006/relationships/image" Target="../media/image11.png"/><Relationship Id="rId9" Type="http://schemas.openxmlformats.org/officeDocument/2006/relationships/image" Target="../media/image60.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8.png"/><Relationship Id="rId1" Type="http://schemas.openxmlformats.org/officeDocument/2006/relationships/slideMaster" Target="../slideMasters/slideMaster7.xml"/><Relationship Id="rId5" Type="http://schemas.openxmlformats.org/officeDocument/2006/relationships/image" Target="../media/image60.svg"/><Relationship Id="rId4" Type="http://schemas.openxmlformats.org/officeDocument/2006/relationships/image" Target="../media/image4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2.svg"/><Relationship Id="rId7" Type="http://schemas.openxmlformats.org/officeDocument/2006/relationships/image" Target="../media/image60.svg"/><Relationship Id="rId2" Type="http://schemas.openxmlformats.org/officeDocument/2006/relationships/image" Target="../media/image50.png"/><Relationship Id="rId1" Type="http://schemas.openxmlformats.org/officeDocument/2006/relationships/slideMaster" Target="../slideMasters/slideMaster7.xml"/><Relationship Id="rId6" Type="http://schemas.openxmlformats.org/officeDocument/2006/relationships/image" Target="../media/image42.png"/><Relationship Id="rId11" Type="http://schemas.openxmlformats.org/officeDocument/2006/relationships/image" Target="../media/image64.svg"/><Relationship Id="rId5" Type="http://schemas.openxmlformats.org/officeDocument/2006/relationships/image" Target="../media/image59.svg"/><Relationship Id="rId10"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6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bg2"/>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934" t="22696" r="20133" b="14604"/>
          <a:stretch/>
        </p:blipFill>
        <p:spPr>
          <a:xfrm>
            <a:off x="5925698" y="0"/>
            <a:ext cx="5476760" cy="5600046"/>
          </a:xfrm>
          <a:prstGeom prst="rect">
            <a:avLst/>
          </a:prstGeom>
        </p:spPr>
      </p:pic>
      <p:sp>
        <p:nvSpPr>
          <p:cNvPr id="12" name="Rectangle 11">
            <a:extLst>
              <a:ext uri="{FF2B5EF4-FFF2-40B4-BE49-F238E27FC236}">
                <a16:creationId xmlns:a16="http://schemas.microsoft.com/office/drawing/2014/main" id="{517AAC35-4937-DC4D-8DE1-F5DE3633EBEB}"/>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2EE4605-E9F8-CF4C-B019-34E707A202DE}"/>
              </a:ext>
            </a:extLst>
          </p:cNvPr>
          <p:cNvGrpSpPr/>
          <p:nvPr userDrawn="1"/>
        </p:nvGrpSpPr>
        <p:grpSpPr>
          <a:xfrm>
            <a:off x="7155863" y="6221711"/>
            <a:ext cx="5036137" cy="400110"/>
            <a:chOff x="3703824" y="5852937"/>
            <a:chExt cx="5036137" cy="400110"/>
          </a:xfrm>
        </p:grpSpPr>
        <p:sp>
          <p:nvSpPr>
            <p:cNvPr id="19" name="TextBox 18">
              <a:extLst>
                <a:ext uri="{FF2B5EF4-FFF2-40B4-BE49-F238E27FC236}">
                  <a16:creationId xmlns:a16="http://schemas.microsoft.com/office/drawing/2014/main" id="{B244DDF6-AEB4-5041-AB97-4834EFF79533}"/>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20" name="Graphic 19">
              <a:extLst>
                <a:ext uri="{FF2B5EF4-FFF2-40B4-BE49-F238E27FC236}">
                  <a16:creationId xmlns:a16="http://schemas.microsoft.com/office/drawing/2014/main" id="{BBDB44F7-2703-BB40-BD91-2C50594A6E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5873829"/>
              <a:ext cx="527934" cy="358326"/>
            </a:xfrm>
            <a:prstGeom prst="rect">
              <a:avLst/>
            </a:prstGeom>
          </p:spPr>
        </p:pic>
      </p:grpSp>
      <p:pic>
        <p:nvPicPr>
          <p:cNvPr id="21" name="Graphic 20">
            <a:extLst>
              <a:ext uri="{FF2B5EF4-FFF2-40B4-BE49-F238E27FC236}">
                <a16:creationId xmlns:a16="http://schemas.microsoft.com/office/drawing/2014/main" id="{8B3F293A-B3B5-DC4B-B3A5-94A56DB0315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187928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US"/>
              <a:t>Click to edit Master title style</a:t>
            </a:r>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6" name="Slide Number Placeholder 5">
            <a:extLst>
              <a:ext uri="{FF2B5EF4-FFF2-40B4-BE49-F238E27FC236}">
                <a16:creationId xmlns:a16="http://schemas.microsoft.com/office/drawing/2014/main" id="{0086D551-5775-EF44-9BEC-E90D34337945}"/>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040031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6" name="Slide Number Placeholder 5">
            <a:extLst>
              <a:ext uri="{FF2B5EF4-FFF2-40B4-BE49-F238E27FC236}">
                <a16:creationId xmlns:a16="http://schemas.microsoft.com/office/drawing/2014/main" id="{7A52373A-CEB2-174C-A39F-298CD7901780}"/>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81870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2659559"/>
            <a:ext cx="9001125" cy="769441"/>
          </a:xfrm>
          <a:prstGeom prst="rect">
            <a:avLst/>
          </a:prstGeom>
          <a:noFill/>
        </p:spPr>
        <p:txBody>
          <a:bodyPr wrap="square" rtlCol="0">
            <a:spAutoFit/>
          </a:bodyPr>
          <a:lstStyle/>
          <a:p>
            <a:pPr algn="ctr"/>
            <a:r>
              <a:rPr lang="en-US" sz="4400" b="1" kern="1200">
                <a:solidFill>
                  <a:schemeClr val="accent3"/>
                </a:solidFill>
                <a:effectLst/>
                <a:latin typeface="+mn-lt"/>
                <a:ea typeface="+mn-ea"/>
                <a:cs typeface="+mn-cs"/>
              </a:rPr>
              <a:t>Thank you for your attention</a:t>
            </a:r>
            <a:endParaRPr lang="en-US" sz="4400" b="1">
              <a:solidFill>
                <a:schemeClr val="accent3"/>
              </a:solidFill>
            </a:endParaRPr>
          </a:p>
        </p:txBody>
      </p:sp>
    </p:spTree>
    <p:extLst>
      <p:ext uri="{BB962C8B-B14F-4D97-AF65-F5344CB8AC3E}">
        <p14:creationId xmlns:p14="http://schemas.microsoft.com/office/powerpoint/2010/main" val="1924463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accent3"/>
                </a:solidFill>
                <a:latin typeface="+mj-lt"/>
              </a:rPr>
              <a:t>About </a:t>
            </a:r>
            <a:r>
              <a:rPr lang="fr-FR" sz="2000" b="1" i="0" err="1">
                <a:solidFill>
                  <a:schemeClr val="accent3"/>
                </a:solidFill>
                <a:latin typeface="+mj-lt"/>
              </a:rPr>
              <a:t>Pathways</a:t>
            </a:r>
            <a:endParaRPr lang="fr-FR" sz="2000" b="1" i="0">
              <a:solidFill>
                <a:schemeClr val="accent3"/>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508458"/>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accent3"/>
          </a:solidFill>
          <a:ln w="12700" cap="flat">
            <a:noFill/>
            <a:miter lim="400000"/>
          </a:ln>
          <a:effectLst/>
        </p:spPr>
        <p:txBody>
          <a:bodyPr wrap="square" lIns="45719" tIns="45719" rIns="45719" bIns="45719" numCol="1" anchor="ctr">
            <a:noAutofit/>
          </a:bodyPr>
          <a:lstStyle/>
          <a:p>
            <a:endParaRPr>
              <a:solidFill>
                <a:schemeClr val="bg2"/>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11496"/>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err="1">
                <a:solidFill>
                  <a:schemeClr val="accent3"/>
                </a:solidFill>
                <a:latin typeface="+mj-lt"/>
              </a:rPr>
              <a:t>Get</a:t>
            </a:r>
            <a:r>
              <a:rPr lang="fr-FR" sz="2000" b="1" i="0">
                <a:solidFill>
                  <a:schemeClr val="accent3"/>
                </a:solidFill>
                <a:latin typeface="+mj-lt"/>
              </a:rPr>
              <a:t> in </a:t>
            </a:r>
            <a:r>
              <a:rPr lang="fr-FR" sz="2000" b="1" i="0" err="1">
                <a:solidFill>
                  <a:schemeClr val="accent3"/>
                </a:solidFill>
                <a:latin typeface="+mj-lt"/>
              </a:rPr>
              <a:t>touch</a:t>
            </a:r>
            <a:endParaRPr lang="fr-FR" sz="2000" b="1" i="0">
              <a:solidFill>
                <a:schemeClr val="accent3"/>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102762"/>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14242"/>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pic>
        <p:nvPicPr>
          <p:cNvPr id="29" name="Graphique 20">
            <a:extLst>
              <a:ext uri="{FF2B5EF4-FFF2-40B4-BE49-F238E27FC236}">
                <a16:creationId xmlns:a16="http://schemas.microsoft.com/office/drawing/2014/main" id="{FA4C6495-660B-6A4F-8DA5-F6398B2B643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01596" y="2952625"/>
            <a:ext cx="180000" cy="142105"/>
          </a:xfrm>
          <a:prstGeom prst="rect">
            <a:avLst/>
          </a:prstGeom>
        </p:spPr>
      </p:pic>
      <p:sp>
        <p:nvSpPr>
          <p:cNvPr id="32" name="Text Placeholder 2">
            <a:extLst>
              <a:ext uri="{FF2B5EF4-FFF2-40B4-BE49-F238E27FC236}">
                <a16:creationId xmlns:a16="http://schemas.microsoft.com/office/drawing/2014/main" id="{325E62FB-CCAD-9348-9395-998CE2AA4482}"/>
              </a:ext>
            </a:extLst>
          </p:cNvPr>
          <p:cNvSpPr>
            <a:spLocks noGrp="1"/>
          </p:cNvSpPr>
          <p:nvPr>
            <p:ph type="body" sz="quarter" idx="15" hasCustomPrompt="1"/>
          </p:nvPr>
        </p:nvSpPr>
        <p:spPr>
          <a:xfrm>
            <a:off x="6592824" y="2924944"/>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A12803D1-68D1-394F-AB6B-BCB748B08377}"/>
              </a:ext>
            </a:extLst>
          </p:cNvPr>
          <p:cNvSpPr>
            <a:spLocks noGrp="1"/>
          </p:cNvSpPr>
          <p:nvPr>
            <p:ph type="body" sz="quarter" idx="16" hasCustomPrompt="1"/>
          </p:nvPr>
        </p:nvSpPr>
        <p:spPr>
          <a:xfrm>
            <a:off x="6592824" y="3336424"/>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4" name="Graphique 20">
            <a:extLst>
              <a:ext uri="{FF2B5EF4-FFF2-40B4-BE49-F238E27FC236}">
                <a16:creationId xmlns:a16="http://schemas.microsoft.com/office/drawing/2014/main" id="{2A38FEF2-7595-F441-9B38-F059727CCA6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14084" y="3356992"/>
            <a:ext cx="155023" cy="142105"/>
          </a:xfrm>
          <a:prstGeom prst="rect">
            <a:avLst/>
          </a:prstGeom>
        </p:spPr>
      </p:pic>
      <p:sp>
        <p:nvSpPr>
          <p:cNvPr id="18" name="Rectangle 17">
            <a:extLst>
              <a:ext uri="{FF2B5EF4-FFF2-40B4-BE49-F238E27FC236}">
                <a16:creationId xmlns:a16="http://schemas.microsoft.com/office/drawing/2014/main" id="{AF3746CD-DB39-EC47-BAC4-04CA66716D7F}"/>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016B8FE-C354-C141-9575-5C830D3F967D}"/>
              </a:ext>
            </a:extLst>
          </p:cNvPr>
          <p:cNvGrpSpPr/>
          <p:nvPr userDrawn="1"/>
        </p:nvGrpSpPr>
        <p:grpSpPr>
          <a:xfrm>
            <a:off x="7155863" y="6221711"/>
            <a:ext cx="5036137" cy="400110"/>
            <a:chOff x="3703824" y="5852937"/>
            <a:chExt cx="5036137" cy="400110"/>
          </a:xfrm>
        </p:grpSpPr>
        <p:sp>
          <p:nvSpPr>
            <p:cNvPr id="20" name="TextBox 19">
              <a:extLst>
                <a:ext uri="{FF2B5EF4-FFF2-40B4-BE49-F238E27FC236}">
                  <a16:creationId xmlns:a16="http://schemas.microsoft.com/office/drawing/2014/main" id="{C6209E14-B3EA-774C-8637-0CD8B5D5EA19}"/>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96AF6CA0-8B06-F54F-B885-BDF22EC4D97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pic>
        <p:nvPicPr>
          <p:cNvPr id="23" name="Graphic 22">
            <a:extLst>
              <a:ext uri="{FF2B5EF4-FFF2-40B4-BE49-F238E27FC236}">
                <a16:creationId xmlns:a16="http://schemas.microsoft.com/office/drawing/2014/main" id="{19A98720-E25E-2C41-9CD7-4D59A6E0CD5F}"/>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2313574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bg2"/>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934" t="22696" r="20133" b="14604"/>
          <a:stretch/>
        </p:blipFill>
        <p:spPr>
          <a:xfrm>
            <a:off x="5925698" y="0"/>
            <a:ext cx="5476760" cy="5600046"/>
          </a:xfrm>
          <a:prstGeom prst="rect">
            <a:avLst/>
          </a:prstGeom>
        </p:spPr>
      </p:pic>
      <p:sp>
        <p:nvSpPr>
          <p:cNvPr id="10" name="Rectangle 9">
            <a:extLst>
              <a:ext uri="{FF2B5EF4-FFF2-40B4-BE49-F238E27FC236}">
                <a16:creationId xmlns:a16="http://schemas.microsoft.com/office/drawing/2014/main" id="{BD9C06CB-F534-1741-873D-E24ED27D4A59}"/>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D5059B6-E5FF-5249-AF6D-BFC197CCDCB9}"/>
              </a:ext>
            </a:extLst>
          </p:cNvPr>
          <p:cNvGrpSpPr/>
          <p:nvPr userDrawn="1"/>
        </p:nvGrpSpPr>
        <p:grpSpPr>
          <a:xfrm>
            <a:off x="7155863" y="6221711"/>
            <a:ext cx="5036137" cy="400110"/>
            <a:chOff x="3703824" y="5852937"/>
            <a:chExt cx="5036137" cy="400110"/>
          </a:xfrm>
        </p:grpSpPr>
        <p:sp>
          <p:nvSpPr>
            <p:cNvPr id="15" name="TextBox 14">
              <a:extLst>
                <a:ext uri="{FF2B5EF4-FFF2-40B4-BE49-F238E27FC236}">
                  <a16:creationId xmlns:a16="http://schemas.microsoft.com/office/drawing/2014/main" id="{1DEAED75-0571-F24D-81B8-AE1199DDA50E}"/>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16" name="Graphic 15">
              <a:extLst>
                <a:ext uri="{FF2B5EF4-FFF2-40B4-BE49-F238E27FC236}">
                  <a16:creationId xmlns:a16="http://schemas.microsoft.com/office/drawing/2014/main" id="{E6C245CB-7554-0B48-93C0-45AD62A232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5873829"/>
              <a:ext cx="527934" cy="358326"/>
            </a:xfrm>
            <a:prstGeom prst="rect">
              <a:avLst/>
            </a:prstGeom>
          </p:spPr>
        </p:pic>
      </p:grpSp>
      <p:pic>
        <p:nvPicPr>
          <p:cNvPr id="17" name="Graphic 16">
            <a:extLst>
              <a:ext uri="{FF2B5EF4-FFF2-40B4-BE49-F238E27FC236}">
                <a16:creationId xmlns:a16="http://schemas.microsoft.com/office/drawing/2014/main" id="{064AA3BF-D170-B949-9FB4-36B49DE75FC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364907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bg2"/>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680210" y="2720323"/>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sp>
        <p:nvSpPr>
          <p:cNvPr id="11" name="Rectangle 10">
            <a:extLst>
              <a:ext uri="{FF2B5EF4-FFF2-40B4-BE49-F238E27FC236}">
                <a16:creationId xmlns:a16="http://schemas.microsoft.com/office/drawing/2014/main" id="{DE409EC2-919D-6C42-A35F-1F03FA459001}"/>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C3F7E77-1D4B-7D40-833F-17CA5DD3CF63}"/>
              </a:ext>
            </a:extLst>
          </p:cNvPr>
          <p:cNvGrpSpPr/>
          <p:nvPr userDrawn="1"/>
        </p:nvGrpSpPr>
        <p:grpSpPr>
          <a:xfrm>
            <a:off x="7155863" y="6221711"/>
            <a:ext cx="5036137" cy="400110"/>
            <a:chOff x="3703824" y="5852937"/>
            <a:chExt cx="5036137" cy="400110"/>
          </a:xfrm>
        </p:grpSpPr>
        <p:sp>
          <p:nvSpPr>
            <p:cNvPr id="15" name="TextBox 14">
              <a:extLst>
                <a:ext uri="{FF2B5EF4-FFF2-40B4-BE49-F238E27FC236}">
                  <a16:creationId xmlns:a16="http://schemas.microsoft.com/office/drawing/2014/main" id="{755D4071-C42F-E640-8CB7-F524FAFA1F93}"/>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16" name="Graphic 15">
              <a:extLst>
                <a:ext uri="{FF2B5EF4-FFF2-40B4-BE49-F238E27FC236}">
                  <a16:creationId xmlns:a16="http://schemas.microsoft.com/office/drawing/2014/main" id="{AF1AD8F7-DF28-FE4E-891A-490248BE75A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pic>
        <p:nvPicPr>
          <p:cNvPr id="17" name="Graphic 16">
            <a:extLst>
              <a:ext uri="{FF2B5EF4-FFF2-40B4-BE49-F238E27FC236}">
                <a16:creationId xmlns:a16="http://schemas.microsoft.com/office/drawing/2014/main" id="{28733EEA-D469-BA4F-AE61-E5CC821F2A80}"/>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304160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bg2"/>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p:spPr>
        <p:txBody>
          <a:bodyPr anchor="ctr"/>
          <a:lstStyle>
            <a:lvl1pPr>
              <a:defRPr>
                <a:solidFill>
                  <a:schemeClr val="bg2"/>
                </a:solidFill>
                <a:latin typeface="+mn-lt"/>
              </a:defRPr>
            </a:lvl1pPr>
          </a:lstStyle>
          <a:p>
            <a:r>
              <a:rPr lang="en-US"/>
              <a:t>Click to insert picture</a:t>
            </a:r>
          </a:p>
        </p:txBody>
      </p:sp>
      <p:sp>
        <p:nvSpPr>
          <p:cNvPr id="17" name="Slide Number Placeholder 5">
            <a:extLst>
              <a:ext uri="{FF2B5EF4-FFF2-40B4-BE49-F238E27FC236}">
                <a16:creationId xmlns:a16="http://schemas.microsoft.com/office/drawing/2014/main" id="{3634ACE4-7735-3044-935D-B2516B009054}"/>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
        <p:nvSpPr>
          <p:cNvPr id="11" name="Rectangle 10">
            <a:extLst>
              <a:ext uri="{FF2B5EF4-FFF2-40B4-BE49-F238E27FC236}">
                <a16:creationId xmlns:a16="http://schemas.microsoft.com/office/drawing/2014/main" id="{CBB88500-76ED-AA46-AFCF-DF1730B62A79}"/>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A1B3E63-42EF-D444-9D4B-81FFEE2455A7}"/>
              </a:ext>
            </a:extLst>
          </p:cNvPr>
          <p:cNvGrpSpPr/>
          <p:nvPr userDrawn="1"/>
        </p:nvGrpSpPr>
        <p:grpSpPr>
          <a:xfrm>
            <a:off x="7155863" y="6221711"/>
            <a:ext cx="5036137" cy="400110"/>
            <a:chOff x="3703824" y="5852937"/>
            <a:chExt cx="5036137" cy="400110"/>
          </a:xfrm>
        </p:grpSpPr>
        <p:sp>
          <p:nvSpPr>
            <p:cNvPr id="15" name="TextBox 14">
              <a:extLst>
                <a:ext uri="{FF2B5EF4-FFF2-40B4-BE49-F238E27FC236}">
                  <a16:creationId xmlns:a16="http://schemas.microsoft.com/office/drawing/2014/main" id="{52F17401-C868-9741-A07A-E4DF2F145D0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16" name="Graphic 15">
              <a:extLst>
                <a:ext uri="{FF2B5EF4-FFF2-40B4-BE49-F238E27FC236}">
                  <a16:creationId xmlns:a16="http://schemas.microsoft.com/office/drawing/2014/main" id="{81D16AFC-BC2E-F643-8F68-63D61308C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pic>
        <p:nvPicPr>
          <p:cNvPr id="18" name="Graphic 17">
            <a:extLst>
              <a:ext uri="{FF2B5EF4-FFF2-40B4-BE49-F238E27FC236}">
                <a16:creationId xmlns:a16="http://schemas.microsoft.com/office/drawing/2014/main" id="{844B4895-795A-7E4A-B28C-F0BBB727C43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223048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1727199"/>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3429000"/>
            <a:ext cx="9019916" cy="1701800"/>
          </a:xfrm>
        </p:spPr>
        <p:txBody>
          <a:bodyPr anchor="t"/>
          <a:lstStyle>
            <a:lvl1pPr marL="0" indent="0" algn="ctr">
              <a:buNone/>
              <a:defRPr sz="2400" b="0" i="0" baseline="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5" name="Slide Number Placeholder 5">
            <a:extLst>
              <a:ext uri="{FF2B5EF4-FFF2-40B4-BE49-F238E27FC236}">
                <a16:creationId xmlns:a16="http://schemas.microsoft.com/office/drawing/2014/main" id="{77752159-933A-9E40-B0C0-B36EDB409AF2}"/>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745031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5">
            <a:extLst>
              <a:ext uri="{FF2B5EF4-FFF2-40B4-BE49-F238E27FC236}">
                <a16:creationId xmlns:a16="http://schemas.microsoft.com/office/drawing/2014/main" id="{A2477E2D-74A0-5342-B623-943B767D63AA}"/>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76810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bg2"/>
                </a:solidFill>
              </a:defRPr>
            </a:lvl1pPr>
            <a:lvl2pPr algn="l">
              <a:defRPr>
                <a:solidFill>
                  <a:schemeClr val="bg2"/>
                </a:solidFill>
              </a:defRPr>
            </a:lvl2pPr>
            <a:lvl3pPr algn="l">
              <a:defRPr>
                <a:solidFill>
                  <a:schemeClr val="bg2"/>
                </a:solidFill>
              </a:defRPr>
            </a:lvl3pPr>
            <a:lvl4pPr algn="l">
              <a:defRPr>
                <a:solidFill>
                  <a:schemeClr val="bg2"/>
                </a:solidFill>
              </a:defRPr>
            </a:lvl4pPr>
            <a:lvl5pPr algn="l">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5896B58E-FA85-0E4E-A156-5DACC7A06ECD}"/>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accent3"/>
                </a:solidFill>
              </a:defRPr>
            </a:lvl1pPr>
          </a:lstStyle>
          <a:p>
            <a:pPr lvl="0"/>
            <a:r>
              <a:rPr lang="en-GB"/>
              <a:t>Title</a:t>
            </a:r>
            <a:endParaRPr lang="en-US"/>
          </a:p>
        </p:txBody>
      </p:sp>
      <p:cxnSp>
        <p:nvCxnSpPr>
          <p:cNvPr id="9" name="Straight Connector 8">
            <a:extLst>
              <a:ext uri="{FF2B5EF4-FFF2-40B4-BE49-F238E27FC236}">
                <a16:creationId xmlns:a16="http://schemas.microsoft.com/office/drawing/2014/main" id="{19DBE54A-9B8A-334A-B2B5-922EC5CE101A}"/>
              </a:ext>
            </a:extLst>
          </p:cNvPr>
          <p:cNvCxnSpPr>
            <a:cxnSpLocks/>
          </p:cNvCxnSpPr>
          <p:nvPr userDrawn="1"/>
        </p:nvCxnSpPr>
        <p:spPr>
          <a:xfrm>
            <a:off x="6096000" y="-22034"/>
            <a:ext cx="0" cy="58830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9FBEA9E-2146-3C4F-A22C-6FBC95403995}"/>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940205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bg2"/>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680210" y="2720323"/>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sp>
        <p:nvSpPr>
          <p:cNvPr id="11" name="Rectangle 10">
            <a:extLst>
              <a:ext uri="{FF2B5EF4-FFF2-40B4-BE49-F238E27FC236}">
                <a16:creationId xmlns:a16="http://schemas.microsoft.com/office/drawing/2014/main" id="{CFD5DB0E-EB7F-B347-BBA2-997E307F0302}"/>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16FF42-46F2-F04A-8D66-F99C34E43452}"/>
              </a:ext>
            </a:extLst>
          </p:cNvPr>
          <p:cNvGrpSpPr/>
          <p:nvPr userDrawn="1"/>
        </p:nvGrpSpPr>
        <p:grpSpPr>
          <a:xfrm>
            <a:off x="7155863" y="6221711"/>
            <a:ext cx="5036137" cy="400110"/>
            <a:chOff x="3703824" y="5852937"/>
            <a:chExt cx="5036137" cy="400110"/>
          </a:xfrm>
        </p:grpSpPr>
        <p:sp>
          <p:nvSpPr>
            <p:cNvPr id="15" name="TextBox 14">
              <a:extLst>
                <a:ext uri="{FF2B5EF4-FFF2-40B4-BE49-F238E27FC236}">
                  <a16:creationId xmlns:a16="http://schemas.microsoft.com/office/drawing/2014/main" id="{9ADEE77F-8A24-5443-A9FD-CDCF2C7FD3B6}"/>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16" name="Graphic 15">
              <a:extLst>
                <a:ext uri="{FF2B5EF4-FFF2-40B4-BE49-F238E27FC236}">
                  <a16:creationId xmlns:a16="http://schemas.microsoft.com/office/drawing/2014/main" id="{40BC4052-71C7-BF41-88A2-342A3A9B87B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pic>
        <p:nvPicPr>
          <p:cNvPr id="17" name="Graphic 16">
            <a:extLst>
              <a:ext uri="{FF2B5EF4-FFF2-40B4-BE49-F238E27FC236}">
                <a16:creationId xmlns:a16="http://schemas.microsoft.com/office/drawing/2014/main" id="{475DAF92-2937-8F4E-A12F-CB4E86249565}"/>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3747607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924C124E-171D-E54B-8E2E-747469DCF589}"/>
              </a:ext>
            </a:extLst>
          </p:cNvPr>
          <p:cNvSpPr>
            <a:spLocks noGrp="1"/>
          </p:cNvSpPr>
          <p:nvPr>
            <p:ph type="sldNum" sz="quarter" idx="10"/>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650940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
        <p:nvSpPr>
          <p:cNvPr id="4" name="Slide Number Placeholder 5">
            <a:extLst>
              <a:ext uri="{FF2B5EF4-FFF2-40B4-BE49-F238E27FC236}">
                <a16:creationId xmlns:a16="http://schemas.microsoft.com/office/drawing/2014/main" id="{D993AA47-A445-4D42-A2BB-EEBDCEBC9BFC}"/>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37775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5CACD09-0A2F-7949-8A23-3702037B794C}"/>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458937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6" name="Slide Number Placeholder 5">
            <a:extLst>
              <a:ext uri="{FF2B5EF4-FFF2-40B4-BE49-F238E27FC236}">
                <a16:creationId xmlns:a16="http://schemas.microsoft.com/office/drawing/2014/main" id="{9F779BB6-914F-8044-A25B-D3AE3D3AA4AB}"/>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436070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6" name="Slide Number Placeholder 5">
            <a:extLst>
              <a:ext uri="{FF2B5EF4-FFF2-40B4-BE49-F238E27FC236}">
                <a16:creationId xmlns:a16="http://schemas.microsoft.com/office/drawing/2014/main" id="{63D585B8-BB0D-294B-AF82-30ACD6C52E0F}"/>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780583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2659559"/>
            <a:ext cx="9001125" cy="769441"/>
          </a:xfrm>
          <a:prstGeom prst="rect">
            <a:avLst/>
          </a:prstGeom>
          <a:noFill/>
        </p:spPr>
        <p:txBody>
          <a:bodyPr wrap="square" rtlCol="0">
            <a:spAutoFit/>
          </a:bodyPr>
          <a:lstStyle/>
          <a:p>
            <a:pPr algn="ctr"/>
            <a:r>
              <a:rPr lang="en-US" sz="4400" b="1" kern="1200">
                <a:solidFill>
                  <a:schemeClr val="accent3"/>
                </a:solidFill>
                <a:effectLst/>
                <a:latin typeface="+mn-lt"/>
                <a:ea typeface="+mn-ea"/>
                <a:cs typeface="+mn-cs"/>
              </a:rPr>
              <a:t>Thank you for your attention</a:t>
            </a:r>
            <a:endParaRPr lang="en-US" sz="4400" b="1">
              <a:solidFill>
                <a:schemeClr val="accent3"/>
              </a:solidFill>
            </a:endParaRPr>
          </a:p>
        </p:txBody>
      </p:sp>
    </p:spTree>
    <p:extLst>
      <p:ext uri="{BB962C8B-B14F-4D97-AF65-F5344CB8AC3E}">
        <p14:creationId xmlns:p14="http://schemas.microsoft.com/office/powerpoint/2010/main" val="3906852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accent3"/>
                </a:solidFill>
                <a:latin typeface="+mj-lt"/>
              </a:rPr>
              <a:t>About </a:t>
            </a:r>
            <a:r>
              <a:rPr lang="fr-FR" sz="2000" b="1" i="0" err="1">
                <a:solidFill>
                  <a:schemeClr val="accent3"/>
                </a:solidFill>
                <a:latin typeface="+mj-lt"/>
              </a:rPr>
              <a:t>Pathways</a:t>
            </a:r>
            <a:endParaRPr lang="fr-FR" sz="2000" b="1" i="0">
              <a:solidFill>
                <a:schemeClr val="accent3"/>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508458"/>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accent3"/>
          </a:solidFill>
          <a:ln w="12700" cap="flat">
            <a:noFill/>
            <a:miter lim="400000"/>
          </a:ln>
          <a:effectLst/>
        </p:spPr>
        <p:txBody>
          <a:bodyPr wrap="square" lIns="45719" tIns="45719" rIns="45719" bIns="45719" numCol="1" anchor="ctr">
            <a:noAutofit/>
          </a:bodyPr>
          <a:lstStyle/>
          <a:p>
            <a:endParaRPr>
              <a:solidFill>
                <a:schemeClr val="bg2"/>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11496"/>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err="1">
                <a:solidFill>
                  <a:schemeClr val="accent3"/>
                </a:solidFill>
                <a:latin typeface="+mj-lt"/>
              </a:rPr>
              <a:t>Get</a:t>
            </a:r>
            <a:r>
              <a:rPr lang="fr-FR" sz="2000" b="1" i="0">
                <a:solidFill>
                  <a:schemeClr val="accent3"/>
                </a:solidFill>
                <a:latin typeface="+mj-lt"/>
              </a:rPr>
              <a:t> in </a:t>
            </a:r>
            <a:r>
              <a:rPr lang="fr-FR" sz="2000" b="1" i="0" err="1">
                <a:solidFill>
                  <a:schemeClr val="accent3"/>
                </a:solidFill>
                <a:latin typeface="+mj-lt"/>
              </a:rPr>
              <a:t>touch</a:t>
            </a:r>
            <a:endParaRPr lang="fr-FR" sz="2000" b="1" i="0">
              <a:solidFill>
                <a:schemeClr val="accent3"/>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102762"/>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14242"/>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pic>
        <p:nvPicPr>
          <p:cNvPr id="29" name="Graphique 20">
            <a:extLst>
              <a:ext uri="{FF2B5EF4-FFF2-40B4-BE49-F238E27FC236}">
                <a16:creationId xmlns:a16="http://schemas.microsoft.com/office/drawing/2014/main" id="{FA4C6495-660B-6A4F-8DA5-F6398B2B643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01596" y="2952625"/>
            <a:ext cx="180000" cy="142105"/>
          </a:xfrm>
          <a:prstGeom prst="rect">
            <a:avLst/>
          </a:prstGeom>
        </p:spPr>
      </p:pic>
      <p:sp>
        <p:nvSpPr>
          <p:cNvPr id="32" name="Text Placeholder 2">
            <a:extLst>
              <a:ext uri="{FF2B5EF4-FFF2-40B4-BE49-F238E27FC236}">
                <a16:creationId xmlns:a16="http://schemas.microsoft.com/office/drawing/2014/main" id="{325E62FB-CCAD-9348-9395-998CE2AA4482}"/>
              </a:ext>
            </a:extLst>
          </p:cNvPr>
          <p:cNvSpPr>
            <a:spLocks noGrp="1"/>
          </p:cNvSpPr>
          <p:nvPr>
            <p:ph type="body" sz="quarter" idx="15" hasCustomPrompt="1"/>
          </p:nvPr>
        </p:nvSpPr>
        <p:spPr>
          <a:xfrm>
            <a:off x="6592824" y="2924944"/>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A12803D1-68D1-394F-AB6B-BCB748B08377}"/>
              </a:ext>
            </a:extLst>
          </p:cNvPr>
          <p:cNvSpPr>
            <a:spLocks noGrp="1"/>
          </p:cNvSpPr>
          <p:nvPr>
            <p:ph type="body" sz="quarter" idx="16" hasCustomPrompt="1"/>
          </p:nvPr>
        </p:nvSpPr>
        <p:spPr>
          <a:xfrm>
            <a:off x="6592824" y="3336424"/>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bg2"/>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4" name="Graphique 20">
            <a:extLst>
              <a:ext uri="{FF2B5EF4-FFF2-40B4-BE49-F238E27FC236}">
                <a16:creationId xmlns:a16="http://schemas.microsoft.com/office/drawing/2014/main" id="{2A38FEF2-7595-F441-9B38-F059727CCA6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14084" y="3356992"/>
            <a:ext cx="155023" cy="142105"/>
          </a:xfrm>
          <a:prstGeom prst="rect">
            <a:avLst/>
          </a:prstGeom>
        </p:spPr>
      </p:pic>
      <p:sp>
        <p:nvSpPr>
          <p:cNvPr id="18" name="Rectangle 17">
            <a:extLst>
              <a:ext uri="{FF2B5EF4-FFF2-40B4-BE49-F238E27FC236}">
                <a16:creationId xmlns:a16="http://schemas.microsoft.com/office/drawing/2014/main" id="{EC582731-B90F-9144-AE58-B7499999DFAD}"/>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56C592D-03C2-DA41-9907-86BA8B170F96}"/>
              </a:ext>
            </a:extLst>
          </p:cNvPr>
          <p:cNvGrpSpPr/>
          <p:nvPr userDrawn="1"/>
        </p:nvGrpSpPr>
        <p:grpSpPr>
          <a:xfrm>
            <a:off x="7155863" y="6221711"/>
            <a:ext cx="5036137" cy="400110"/>
            <a:chOff x="3703824" y="5852937"/>
            <a:chExt cx="5036137" cy="400110"/>
          </a:xfrm>
        </p:grpSpPr>
        <p:sp>
          <p:nvSpPr>
            <p:cNvPr id="20" name="TextBox 19">
              <a:extLst>
                <a:ext uri="{FF2B5EF4-FFF2-40B4-BE49-F238E27FC236}">
                  <a16:creationId xmlns:a16="http://schemas.microsoft.com/office/drawing/2014/main" id="{A18F9817-E6C4-674D-86F5-D4D76F1F4376}"/>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B1711233-D8A4-C94D-AF80-657A068DCC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pic>
        <p:nvPicPr>
          <p:cNvPr id="23" name="Graphic 22">
            <a:extLst>
              <a:ext uri="{FF2B5EF4-FFF2-40B4-BE49-F238E27FC236}">
                <a16:creationId xmlns:a16="http://schemas.microsoft.com/office/drawing/2014/main" id="{575ED5C5-99E9-9648-B3B9-BC3C733E6B58}"/>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3560230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934" t="22696" r="20133" b="14604"/>
          <a:stretch/>
        </p:blipFill>
        <p:spPr>
          <a:xfrm>
            <a:off x="5925698" y="0"/>
            <a:ext cx="5476760" cy="5600046"/>
          </a:xfrm>
          <a:prstGeom prst="rect">
            <a:avLst/>
          </a:prstGeom>
        </p:spPr>
      </p:pic>
      <p:sp>
        <p:nvSpPr>
          <p:cNvPr id="12" name="Rectangle 11">
            <a:extLst>
              <a:ext uri="{FF2B5EF4-FFF2-40B4-BE49-F238E27FC236}">
                <a16:creationId xmlns:a16="http://schemas.microsoft.com/office/drawing/2014/main" id="{517AAC35-4937-DC4D-8DE1-F5DE3633EBEB}"/>
              </a:ext>
            </a:extLst>
          </p:cNvPr>
          <p:cNvSpPr/>
          <p:nvPr userDrawn="1"/>
        </p:nvSpPr>
        <p:spPr>
          <a:xfrm>
            <a:off x="0" y="5963920"/>
            <a:ext cx="12192000" cy="89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2EE4605-E9F8-CF4C-B019-34E707A202DE}"/>
              </a:ext>
            </a:extLst>
          </p:cNvPr>
          <p:cNvGrpSpPr/>
          <p:nvPr userDrawn="1"/>
        </p:nvGrpSpPr>
        <p:grpSpPr>
          <a:xfrm>
            <a:off x="7155863" y="6210905"/>
            <a:ext cx="5036137" cy="400110"/>
            <a:chOff x="3703824" y="5852937"/>
            <a:chExt cx="5036137" cy="400110"/>
          </a:xfrm>
        </p:grpSpPr>
        <p:sp>
          <p:nvSpPr>
            <p:cNvPr id="19" name="TextBox 18">
              <a:extLst>
                <a:ext uri="{FF2B5EF4-FFF2-40B4-BE49-F238E27FC236}">
                  <a16:creationId xmlns:a16="http://schemas.microsoft.com/office/drawing/2014/main" id="{B244DDF6-AEB4-5041-AB97-4834EFF79533}"/>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accent3"/>
                  </a:solidFill>
                  <a:effectLst/>
                  <a:latin typeface="+mn-lt"/>
                  <a:ea typeface="+mn-ea"/>
                  <a:cs typeface="+mn-cs"/>
                </a:rPr>
                <a:t>This project has received funding from the European Union’s Horizon 2020 Research and Innovation </a:t>
              </a:r>
              <a:r>
                <a:rPr lang="en-US" sz="1000" b="0" i="0" kern="1200" err="1">
                  <a:solidFill>
                    <a:schemeClr val="accent3"/>
                  </a:solidFill>
                  <a:effectLst/>
                  <a:latin typeface="+mn-lt"/>
                  <a:ea typeface="+mn-ea"/>
                  <a:cs typeface="+mn-cs"/>
                </a:rPr>
                <a:t>Programme</a:t>
              </a:r>
              <a:r>
                <a:rPr lang="en-US" sz="1000" b="0" i="0" kern="1200">
                  <a:solidFill>
                    <a:schemeClr val="accent3"/>
                  </a:solidFill>
                  <a:effectLst/>
                  <a:latin typeface="+mn-lt"/>
                  <a:ea typeface="+mn-ea"/>
                  <a:cs typeface="+mn-cs"/>
                </a:rPr>
                <a:t> under grant agreement No 101000395.</a:t>
              </a:r>
              <a:r>
                <a:rPr lang="en-GB" sz="1000" b="0" i="0" kern="1200">
                  <a:solidFill>
                    <a:schemeClr val="accent3"/>
                  </a:solidFill>
                  <a:effectLst/>
                  <a:latin typeface="+mn-lt"/>
                  <a:ea typeface="+mn-ea"/>
                  <a:cs typeface="+mn-cs"/>
                </a:rPr>
                <a:t> </a:t>
              </a:r>
            </a:p>
          </p:txBody>
        </p:sp>
        <p:pic>
          <p:nvPicPr>
            <p:cNvPr id="20" name="Graphic 19">
              <a:extLst>
                <a:ext uri="{FF2B5EF4-FFF2-40B4-BE49-F238E27FC236}">
                  <a16:creationId xmlns:a16="http://schemas.microsoft.com/office/drawing/2014/main" id="{BBDB44F7-2703-BB40-BD91-2C50594A6E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5873829"/>
              <a:ext cx="527934" cy="358326"/>
            </a:xfrm>
            <a:prstGeom prst="rect">
              <a:avLst/>
            </a:prstGeom>
          </p:spPr>
        </p:pic>
      </p:grpSp>
      <p:pic>
        <p:nvPicPr>
          <p:cNvPr id="21" name="Graphic 20">
            <a:extLst>
              <a:ext uri="{FF2B5EF4-FFF2-40B4-BE49-F238E27FC236}">
                <a16:creationId xmlns:a16="http://schemas.microsoft.com/office/drawing/2014/main" id="{8B3F293A-B3B5-DC4B-B3A5-94A56DB0315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3059" y="5738265"/>
            <a:ext cx="2716090" cy="1354424"/>
          </a:xfrm>
          <a:prstGeom prst="rect">
            <a:avLst/>
          </a:prstGeom>
        </p:spPr>
      </p:pic>
    </p:spTree>
    <p:extLst>
      <p:ext uri="{BB962C8B-B14F-4D97-AF65-F5344CB8AC3E}">
        <p14:creationId xmlns:p14="http://schemas.microsoft.com/office/powerpoint/2010/main" val="3939671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680210" y="2720323"/>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sp>
        <p:nvSpPr>
          <p:cNvPr id="18" name="Rectangle 17">
            <a:extLst>
              <a:ext uri="{FF2B5EF4-FFF2-40B4-BE49-F238E27FC236}">
                <a16:creationId xmlns:a16="http://schemas.microsoft.com/office/drawing/2014/main" id="{62EE73E0-AFB5-F349-AA62-4DDE3DF08E8C}"/>
              </a:ext>
            </a:extLst>
          </p:cNvPr>
          <p:cNvSpPr/>
          <p:nvPr userDrawn="1"/>
        </p:nvSpPr>
        <p:spPr>
          <a:xfrm>
            <a:off x="0" y="5963920"/>
            <a:ext cx="12192000" cy="89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F4175E1-E2BB-F941-A888-EDADEFF7751C}"/>
              </a:ext>
            </a:extLst>
          </p:cNvPr>
          <p:cNvGrpSpPr/>
          <p:nvPr userDrawn="1"/>
        </p:nvGrpSpPr>
        <p:grpSpPr>
          <a:xfrm>
            <a:off x="7155863" y="6210905"/>
            <a:ext cx="5036137" cy="400110"/>
            <a:chOff x="3703824" y="5852937"/>
            <a:chExt cx="5036137" cy="400110"/>
          </a:xfrm>
        </p:grpSpPr>
        <p:sp>
          <p:nvSpPr>
            <p:cNvPr id="20" name="TextBox 19">
              <a:extLst>
                <a:ext uri="{FF2B5EF4-FFF2-40B4-BE49-F238E27FC236}">
                  <a16:creationId xmlns:a16="http://schemas.microsoft.com/office/drawing/2014/main" id="{A4040B7D-FB31-504A-A105-76A025EC3F39}"/>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accent3"/>
                  </a:solidFill>
                  <a:effectLst/>
                  <a:latin typeface="+mn-lt"/>
                  <a:ea typeface="+mn-ea"/>
                  <a:cs typeface="+mn-cs"/>
                </a:rPr>
                <a:t>This project has received funding from the European Union’s Horizon 2020 Research and Innovation </a:t>
              </a:r>
              <a:r>
                <a:rPr lang="en-US" sz="1000" b="0" i="0" kern="1200" err="1">
                  <a:solidFill>
                    <a:schemeClr val="accent3"/>
                  </a:solidFill>
                  <a:effectLst/>
                  <a:latin typeface="+mn-lt"/>
                  <a:ea typeface="+mn-ea"/>
                  <a:cs typeface="+mn-cs"/>
                </a:rPr>
                <a:t>Programme</a:t>
              </a:r>
              <a:r>
                <a:rPr lang="en-US" sz="1000" b="0" i="0" kern="1200">
                  <a:solidFill>
                    <a:schemeClr val="accent3"/>
                  </a:solidFill>
                  <a:effectLst/>
                  <a:latin typeface="+mn-lt"/>
                  <a:ea typeface="+mn-ea"/>
                  <a:cs typeface="+mn-cs"/>
                </a:rPr>
                <a:t> under grant agreement No 101000395.</a:t>
              </a:r>
              <a:r>
                <a:rPr lang="en-GB" sz="1000" b="0" i="0" kern="1200">
                  <a:solidFill>
                    <a:schemeClr val="accent3"/>
                  </a:solidFill>
                  <a:effectLst/>
                  <a:latin typeface="+mn-lt"/>
                  <a:ea typeface="+mn-ea"/>
                  <a:cs typeface="+mn-cs"/>
                </a:rPr>
                <a:t> </a:t>
              </a:r>
            </a:p>
          </p:txBody>
        </p:sp>
        <p:pic>
          <p:nvPicPr>
            <p:cNvPr id="21" name="Graphic 20">
              <a:extLst>
                <a:ext uri="{FF2B5EF4-FFF2-40B4-BE49-F238E27FC236}">
                  <a16:creationId xmlns:a16="http://schemas.microsoft.com/office/drawing/2014/main" id="{77F6FEDA-C5D2-1348-A172-A6E43AC4BC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pic>
        <p:nvPicPr>
          <p:cNvPr id="22" name="Graphic 21">
            <a:extLst>
              <a:ext uri="{FF2B5EF4-FFF2-40B4-BE49-F238E27FC236}">
                <a16:creationId xmlns:a16="http://schemas.microsoft.com/office/drawing/2014/main" id="{95317A4C-AB60-274B-BB87-7242967BAC5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3059" y="5738265"/>
            <a:ext cx="2716090" cy="1354424"/>
          </a:xfrm>
          <a:prstGeom prst="rect">
            <a:avLst/>
          </a:prstGeom>
        </p:spPr>
      </p:pic>
    </p:spTree>
    <p:extLst>
      <p:ext uri="{BB962C8B-B14F-4D97-AF65-F5344CB8AC3E}">
        <p14:creationId xmlns:p14="http://schemas.microsoft.com/office/powerpoint/2010/main" val="66493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p:spPr>
        <p:txBody>
          <a:bodyPr anchor="ctr"/>
          <a:lstStyle>
            <a:lvl1pPr>
              <a:defRPr>
                <a:solidFill>
                  <a:schemeClr val="tx1"/>
                </a:solidFill>
                <a:latin typeface="+mn-lt"/>
              </a:defRPr>
            </a:lvl1pPr>
          </a:lstStyle>
          <a:p>
            <a:r>
              <a:rPr lang="en-US"/>
              <a:t>Click to insert picture</a:t>
            </a:r>
          </a:p>
        </p:txBody>
      </p:sp>
      <p:sp>
        <p:nvSpPr>
          <p:cNvPr id="17" name="Slide Number Placeholder 5">
            <a:extLst>
              <a:ext uri="{FF2B5EF4-FFF2-40B4-BE49-F238E27FC236}">
                <a16:creationId xmlns:a16="http://schemas.microsoft.com/office/drawing/2014/main" id="{3634ACE4-7735-3044-935D-B2516B009054}"/>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
        <p:nvSpPr>
          <p:cNvPr id="16" name="Rectangle 15">
            <a:extLst>
              <a:ext uri="{FF2B5EF4-FFF2-40B4-BE49-F238E27FC236}">
                <a16:creationId xmlns:a16="http://schemas.microsoft.com/office/drawing/2014/main" id="{05B006F6-1810-E442-BA82-CFB5F07B02AB}"/>
              </a:ext>
            </a:extLst>
          </p:cNvPr>
          <p:cNvSpPr/>
          <p:nvPr userDrawn="1"/>
        </p:nvSpPr>
        <p:spPr>
          <a:xfrm>
            <a:off x="0" y="5963920"/>
            <a:ext cx="12192000" cy="89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A5DE18A-2A67-A840-BF39-63E38E04DE26}"/>
              </a:ext>
            </a:extLst>
          </p:cNvPr>
          <p:cNvGrpSpPr/>
          <p:nvPr userDrawn="1"/>
        </p:nvGrpSpPr>
        <p:grpSpPr>
          <a:xfrm>
            <a:off x="7155863" y="6210905"/>
            <a:ext cx="5036137" cy="400110"/>
            <a:chOff x="3703824" y="5852937"/>
            <a:chExt cx="5036137" cy="400110"/>
          </a:xfrm>
        </p:grpSpPr>
        <p:sp>
          <p:nvSpPr>
            <p:cNvPr id="19" name="TextBox 18">
              <a:extLst>
                <a:ext uri="{FF2B5EF4-FFF2-40B4-BE49-F238E27FC236}">
                  <a16:creationId xmlns:a16="http://schemas.microsoft.com/office/drawing/2014/main" id="{CB7260E0-93EA-7F4A-A802-23223CF7861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accent3"/>
                  </a:solidFill>
                  <a:effectLst/>
                  <a:latin typeface="+mn-lt"/>
                  <a:ea typeface="+mn-ea"/>
                  <a:cs typeface="+mn-cs"/>
                </a:rPr>
                <a:t>This project has received funding from the European Union’s Horizon 2020 Research and Innovation </a:t>
              </a:r>
              <a:r>
                <a:rPr lang="en-US" sz="1000" b="0" i="0" kern="1200" err="1">
                  <a:solidFill>
                    <a:schemeClr val="accent3"/>
                  </a:solidFill>
                  <a:effectLst/>
                  <a:latin typeface="+mn-lt"/>
                  <a:ea typeface="+mn-ea"/>
                  <a:cs typeface="+mn-cs"/>
                </a:rPr>
                <a:t>Programme</a:t>
              </a:r>
              <a:r>
                <a:rPr lang="en-US" sz="1000" b="0" i="0" kern="1200">
                  <a:solidFill>
                    <a:schemeClr val="accent3"/>
                  </a:solidFill>
                  <a:effectLst/>
                  <a:latin typeface="+mn-lt"/>
                  <a:ea typeface="+mn-ea"/>
                  <a:cs typeface="+mn-cs"/>
                </a:rPr>
                <a:t> under grant agreement No 101000395.</a:t>
              </a:r>
              <a:r>
                <a:rPr lang="en-GB" sz="1000" b="0" i="0" kern="1200">
                  <a:solidFill>
                    <a:schemeClr val="accent3"/>
                  </a:solidFill>
                  <a:effectLst/>
                  <a:latin typeface="+mn-lt"/>
                  <a:ea typeface="+mn-ea"/>
                  <a:cs typeface="+mn-cs"/>
                </a:rPr>
                <a:t> </a:t>
              </a:r>
            </a:p>
          </p:txBody>
        </p:sp>
        <p:pic>
          <p:nvPicPr>
            <p:cNvPr id="20" name="Graphic 19">
              <a:extLst>
                <a:ext uri="{FF2B5EF4-FFF2-40B4-BE49-F238E27FC236}">
                  <a16:creationId xmlns:a16="http://schemas.microsoft.com/office/drawing/2014/main" id="{E53E3DE0-B29B-7047-8825-906631C24B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pic>
        <p:nvPicPr>
          <p:cNvPr id="21" name="Graphic 20">
            <a:extLst>
              <a:ext uri="{FF2B5EF4-FFF2-40B4-BE49-F238E27FC236}">
                <a16:creationId xmlns:a16="http://schemas.microsoft.com/office/drawing/2014/main" id="{E56299C5-6A0F-194B-8CA6-C722C965A8B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059" y="5738265"/>
            <a:ext cx="2716090" cy="1354424"/>
          </a:xfrm>
          <a:prstGeom prst="rect">
            <a:avLst/>
          </a:prstGeom>
        </p:spPr>
      </p:pic>
    </p:spTree>
    <p:extLst>
      <p:ext uri="{BB962C8B-B14F-4D97-AF65-F5344CB8AC3E}">
        <p14:creationId xmlns:p14="http://schemas.microsoft.com/office/powerpoint/2010/main" val="30003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bg2"/>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p:spPr>
        <p:txBody>
          <a:bodyPr anchor="ctr"/>
          <a:lstStyle>
            <a:lvl1pPr>
              <a:defRPr>
                <a:solidFill>
                  <a:schemeClr val="bg2"/>
                </a:solidFill>
                <a:latin typeface="+mn-lt"/>
              </a:defRPr>
            </a:lvl1pPr>
          </a:lstStyle>
          <a:p>
            <a:r>
              <a:rPr lang="en-US"/>
              <a:t>Click to insert picture</a:t>
            </a:r>
          </a:p>
        </p:txBody>
      </p:sp>
      <p:sp>
        <p:nvSpPr>
          <p:cNvPr id="17" name="Slide Number Placeholder 5">
            <a:extLst>
              <a:ext uri="{FF2B5EF4-FFF2-40B4-BE49-F238E27FC236}">
                <a16:creationId xmlns:a16="http://schemas.microsoft.com/office/drawing/2014/main" id="{3634ACE4-7735-3044-935D-B2516B009054}"/>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
        <p:nvSpPr>
          <p:cNvPr id="11" name="Rectangle 10">
            <a:extLst>
              <a:ext uri="{FF2B5EF4-FFF2-40B4-BE49-F238E27FC236}">
                <a16:creationId xmlns:a16="http://schemas.microsoft.com/office/drawing/2014/main" id="{E68EF8F9-1751-1048-A53A-663BA568CAFF}"/>
              </a:ext>
            </a:extLst>
          </p:cNvPr>
          <p:cNvSpPr/>
          <p:nvPr userDrawn="1"/>
        </p:nvSpPr>
        <p:spPr>
          <a:xfrm>
            <a:off x="0" y="5963920"/>
            <a:ext cx="12192000" cy="894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4088114-A343-7041-A8BE-D4E9F98BD767}"/>
              </a:ext>
            </a:extLst>
          </p:cNvPr>
          <p:cNvGrpSpPr/>
          <p:nvPr userDrawn="1"/>
        </p:nvGrpSpPr>
        <p:grpSpPr>
          <a:xfrm>
            <a:off x="7155863" y="6221711"/>
            <a:ext cx="5036137" cy="400110"/>
            <a:chOff x="3703824" y="5852937"/>
            <a:chExt cx="5036137" cy="400110"/>
          </a:xfrm>
        </p:grpSpPr>
        <p:sp>
          <p:nvSpPr>
            <p:cNvPr id="15" name="TextBox 14">
              <a:extLst>
                <a:ext uri="{FF2B5EF4-FFF2-40B4-BE49-F238E27FC236}">
                  <a16:creationId xmlns:a16="http://schemas.microsoft.com/office/drawing/2014/main" id="{2A597DCB-1617-0949-B570-B1E05B932C16}"/>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16" name="Graphic 15">
              <a:extLst>
                <a:ext uri="{FF2B5EF4-FFF2-40B4-BE49-F238E27FC236}">
                  <a16:creationId xmlns:a16="http://schemas.microsoft.com/office/drawing/2014/main" id="{A18D743D-632B-E844-B8E9-448B4C6151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pic>
        <p:nvPicPr>
          <p:cNvPr id="18" name="Graphic 17">
            <a:extLst>
              <a:ext uri="{FF2B5EF4-FFF2-40B4-BE49-F238E27FC236}">
                <a16:creationId xmlns:a16="http://schemas.microsoft.com/office/drawing/2014/main" id="{1BCC01EE-1E5F-DD48-B614-664C8636BB3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3059" y="5798196"/>
            <a:ext cx="2633219" cy="1313099"/>
          </a:xfrm>
          <a:prstGeom prst="rect">
            <a:avLst/>
          </a:prstGeom>
        </p:spPr>
      </p:pic>
    </p:spTree>
    <p:extLst>
      <p:ext uri="{BB962C8B-B14F-4D97-AF65-F5344CB8AC3E}">
        <p14:creationId xmlns:p14="http://schemas.microsoft.com/office/powerpoint/2010/main" val="114502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1727199"/>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3429000"/>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4" name="Slide Number Placeholder 5">
            <a:extLst>
              <a:ext uri="{FF2B5EF4-FFF2-40B4-BE49-F238E27FC236}">
                <a16:creationId xmlns:a16="http://schemas.microsoft.com/office/drawing/2014/main" id="{ABB00BF3-42ED-CE4A-8747-6534AD05CA82}"/>
              </a:ext>
            </a:extLst>
          </p:cNvPr>
          <p:cNvSpPr>
            <a:spLocks noGrp="1"/>
          </p:cNvSpPr>
          <p:nvPr>
            <p:ph type="sldNum" sz="quarter" idx="4"/>
          </p:nvPr>
        </p:nvSpPr>
        <p:spPr>
          <a:xfrm>
            <a:off x="9077325" y="6261540"/>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73089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32BF0735-B00A-C342-995F-2686067AAF3C}"/>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085152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5896B58E-FA85-0E4E-A156-5DACC7A06ECD}"/>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accent2"/>
                </a:solidFill>
              </a:defRPr>
            </a:lvl1pPr>
          </a:lstStyle>
          <a:p>
            <a:pPr lvl="0"/>
            <a:r>
              <a:rPr lang="en-GB"/>
              <a:t>Title</a:t>
            </a:r>
            <a:endParaRPr lang="en-US"/>
          </a:p>
        </p:txBody>
      </p:sp>
      <p:cxnSp>
        <p:nvCxnSpPr>
          <p:cNvPr id="9" name="Straight Connector 8">
            <a:extLst>
              <a:ext uri="{FF2B5EF4-FFF2-40B4-BE49-F238E27FC236}">
                <a16:creationId xmlns:a16="http://schemas.microsoft.com/office/drawing/2014/main" id="{19DBE54A-9B8A-334A-B2B5-922EC5CE101A}"/>
              </a:ext>
            </a:extLst>
          </p:cNvPr>
          <p:cNvCxnSpPr>
            <a:cxnSpLocks/>
          </p:cNvCxnSpPr>
          <p:nvPr userDrawn="1"/>
        </p:nvCxnSpPr>
        <p:spPr>
          <a:xfrm>
            <a:off x="6096000" y="-22034"/>
            <a:ext cx="0" cy="58830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21268F1-AD8A-E346-B183-2FFD00726BFF}"/>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961478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A96576D9-FDFC-F544-A870-7B5199784997}"/>
              </a:ext>
            </a:extLst>
          </p:cNvPr>
          <p:cNvSpPr>
            <a:spLocks noGrp="1"/>
          </p:cNvSpPr>
          <p:nvPr>
            <p:ph type="sldNum" sz="quarter" idx="10"/>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73358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
        <p:nvSpPr>
          <p:cNvPr id="4" name="Slide Number Placeholder 5">
            <a:extLst>
              <a:ext uri="{FF2B5EF4-FFF2-40B4-BE49-F238E27FC236}">
                <a16:creationId xmlns:a16="http://schemas.microsoft.com/office/drawing/2014/main" id="{EAF67291-10A1-6E4E-A83E-EB817F9889DC}"/>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139567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E5BEFEB-D111-2548-A725-6F80485B164F}"/>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434949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6" name="Slide Number Placeholder 5">
            <a:extLst>
              <a:ext uri="{FF2B5EF4-FFF2-40B4-BE49-F238E27FC236}">
                <a16:creationId xmlns:a16="http://schemas.microsoft.com/office/drawing/2014/main" id="{08DC2A99-6EC5-DB43-8CE8-D88D6AC4237C}"/>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80865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6" name="Slide Number Placeholder 5">
            <a:extLst>
              <a:ext uri="{FF2B5EF4-FFF2-40B4-BE49-F238E27FC236}">
                <a16:creationId xmlns:a16="http://schemas.microsoft.com/office/drawing/2014/main" id="{B93C66D5-28CE-9E43-8B1B-1546C1988A68}"/>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117719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2659559"/>
            <a:ext cx="9001125" cy="769441"/>
          </a:xfrm>
          <a:prstGeom prst="rect">
            <a:avLst/>
          </a:prstGeom>
          <a:noFill/>
        </p:spPr>
        <p:txBody>
          <a:bodyPr wrap="square" rtlCol="0">
            <a:spAutoFit/>
          </a:bodyPr>
          <a:lstStyle/>
          <a:p>
            <a:pPr algn="ctr"/>
            <a:r>
              <a:rPr lang="en-US" sz="4400" b="1" kern="1200">
                <a:solidFill>
                  <a:schemeClr val="bg1"/>
                </a:solidFill>
                <a:effectLst/>
                <a:latin typeface="+mn-lt"/>
                <a:ea typeface="+mn-ea"/>
                <a:cs typeface="+mn-cs"/>
              </a:rPr>
              <a:t>Thank you for your attention</a:t>
            </a:r>
            <a:endParaRPr lang="en-US" sz="4400" b="1">
              <a:solidFill>
                <a:schemeClr val="bg1"/>
              </a:solidFill>
            </a:endParaRPr>
          </a:p>
        </p:txBody>
      </p:sp>
    </p:spTree>
    <p:extLst>
      <p:ext uri="{BB962C8B-B14F-4D97-AF65-F5344CB8AC3E}">
        <p14:creationId xmlns:p14="http://schemas.microsoft.com/office/powerpoint/2010/main" val="1773321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bg1"/>
                </a:solidFill>
                <a:latin typeface="+mj-lt"/>
              </a:rPr>
              <a:t>About </a:t>
            </a:r>
            <a:r>
              <a:rPr lang="fr-FR" sz="2000" b="1" i="0" err="1">
                <a:solidFill>
                  <a:schemeClr val="bg1"/>
                </a:solidFill>
                <a:latin typeface="+mj-lt"/>
              </a:rPr>
              <a:t>Pathways</a:t>
            </a:r>
            <a:endParaRPr lang="fr-FR" sz="2000" b="1" i="0">
              <a:solidFill>
                <a:schemeClr val="bg1"/>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508458"/>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bg1"/>
          </a:solidFill>
          <a:ln w="12700" cap="flat">
            <a:noFill/>
            <a:miter lim="400000"/>
          </a:ln>
          <a:effectLst/>
        </p:spPr>
        <p:txBody>
          <a:bodyPr wrap="square" lIns="45719" tIns="45719" rIns="45719" bIns="45719" numCol="1" anchor="ctr">
            <a:noAutofit/>
          </a:bodyPr>
          <a:lstStyle/>
          <a:p>
            <a:endParaRPr>
              <a:solidFill>
                <a:schemeClr val="bg2"/>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11496"/>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err="1">
                <a:solidFill>
                  <a:schemeClr val="bg1"/>
                </a:solidFill>
                <a:latin typeface="+mj-lt"/>
              </a:rPr>
              <a:t>Get</a:t>
            </a:r>
            <a:r>
              <a:rPr lang="fr-FR" sz="2000" b="1" i="0">
                <a:solidFill>
                  <a:schemeClr val="bg1"/>
                </a:solidFill>
                <a:latin typeface="+mj-lt"/>
              </a:rPr>
              <a:t> in </a:t>
            </a:r>
            <a:r>
              <a:rPr lang="fr-FR" sz="2000" b="1" i="0" err="1">
                <a:solidFill>
                  <a:schemeClr val="bg1"/>
                </a:solidFill>
                <a:latin typeface="+mj-lt"/>
              </a:rPr>
              <a:t>touch</a:t>
            </a:r>
            <a:endParaRPr lang="fr-FR" sz="2000" b="1" i="0">
              <a:solidFill>
                <a:schemeClr val="bg1"/>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102762"/>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14242"/>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pic>
        <p:nvPicPr>
          <p:cNvPr id="29" name="Graphique 20">
            <a:extLst>
              <a:ext uri="{FF2B5EF4-FFF2-40B4-BE49-F238E27FC236}">
                <a16:creationId xmlns:a16="http://schemas.microsoft.com/office/drawing/2014/main" id="{FA4C6495-660B-6A4F-8DA5-F6398B2B643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01596" y="2952625"/>
            <a:ext cx="180000" cy="142105"/>
          </a:xfrm>
          <a:prstGeom prst="rect">
            <a:avLst/>
          </a:prstGeom>
        </p:spPr>
      </p:pic>
      <p:sp>
        <p:nvSpPr>
          <p:cNvPr id="32" name="Text Placeholder 2">
            <a:extLst>
              <a:ext uri="{FF2B5EF4-FFF2-40B4-BE49-F238E27FC236}">
                <a16:creationId xmlns:a16="http://schemas.microsoft.com/office/drawing/2014/main" id="{325E62FB-CCAD-9348-9395-998CE2AA4482}"/>
              </a:ext>
            </a:extLst>
          </p:cNvPr>
          <p:cNvSpPr>
            <a:spLocks noGrp="1"/>
          </p:cNvSpPr>
          <p:nvPr>
            <p:ph type="body" sz="quarter" idx="15" hasCustomPrompt="1"/>
          </p:nvPr>
        </p:nvSpPr>
        <p:spPr>
          <a:xfrm>
            <a:off x="6592824" y="2924944"/>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A12803D1-68D1-394F-AB6B-BCB748B08377}"/>
              </a:ext>
            </a:extLst>
          </p:cNvPr>
          <p:cNvSpPr>
            <a:spLocks noGrp="1"/>
          </p:cNvSpPr>
          <p:nvPr>
            <p:ph type="body" sz="quarter" idx="16" hasCustomPrompt="1"/>
          </p:nvPr>
        </p:nvSpPr>
        <p:spPr>
          <a:xfrm>
            <a:off x="6592824" y="3336424"/>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4" name="Graphique 20">
            <a:extLst>
              <a:ext uri="{FF2B5EF4-FFF2-40B4-BE49-F238E27FC236}">
                <a16:creationId xmlns:a16="http://schemas.microsoft.com/office/drawing/2014/main" id="{2A38FEF2-7595-F441-9B38-F059727CCA6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14084" y="3356992"/>
            <a:ext cx="155023" cy="142105"/>
          </a:xfrm>
          <a:prstGeom prst="rect">
            <a:avLst/>
          </a:prstGeom>
        </p:spPr>
      </p:pic>
      <p:sp>
        <p:nvSpPr>
          <p:cNvPr id="24" name="Rectangle 23">
            <a:extLst>
              <a:ext uri="{FF2B5EF4-FFF2-40B4-BE49-F238E27FC236}">
                <a16:creationId xmlns:a16="http://schemas.microsoft.com/office/drawing/2014/main" id="{45C345D6-7847-2549-8538-884D4A37AB63}"/>
              </a:ext>
            </a:extLst>
          </p:cNvPr>
          <p:cNvSpPr/>
          <p:nvPr userDrawn="1"/>
        </p:nvSpPr>
        <p:spPr>
          <a:xfrm>
            <a:off x="0" y="5963920"/>
            <a:ext cx="12192000" cy="89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131B8D6E-3B64-4E41-A2C1-E404530B3F14}"/>
              </a:ext>
            </a:extLst>
          </p:cNvPr>
          <p:cNvGrpSpPr/>
          <p:nvPr userDrawn="1"/>
        </p:nvGrpSpPr>
        <p:grpSpPr>
          <a:xfrm>
            <a:off x="7155863" y="6210905"/>
            <a:ext cx="5036137" cy="400110"/>
            <a:chOff x="3703824" y="5852937"/>
            <a:chExt cx="5036137" cy="400110"/>
          </a:xfrm>
        </p:grpSpPr>
        <p:sp>
          <p:nvSpPr>
            <p:cNvPr id="27" name="TextBox 26">
              <a:extLst>
                <a:ext uri="{FF2B5EF4-FFF2-40B4-BE49-F238E27FC236}">
                  <a16:creationId xmlns:a16="http://schemas.microsoft.com/office/drawing/2014/main" id="{AA4919E6-F150-4243-9538-32A1B8865B96}"/>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accent3"/>
                  </a:solidFill>
                  <a:effectLst/>
                  <a:latin typeface="+mn-lt"/>
                  <a:ea typeface="+mn-ea"/>
                  <a:cs typeface="+mn-cs"/>
                </a:rPr>
                <a:t>This project has received funding from the European Union’s Horizon 2020 Research and Innovation </a:t>
              </a:r>
              <a:r>
                <a:rPr lang="en-US" sz="1000" b="0" i="0" kern="1200" err="1">
                  <a:solidFill>
                    <a:schemeClr val="accent3"/>
                  </a:solidFill>
                  <a:effectLst/>
                  <a:latin typeface="+mn-lt"/>
                  <a:ea typeface="+mn-ea"/>
                  <a:cs typeface="+mn-cs"/>
                </a:rPr>
                <a:t>Programme</a:t>
              </a:r>
              <a:r>
                <a:rPr lang="en-US" sz="1000" b="0" i="0" kern="1200">
                  <a:solidFill>
                    <a:schemeClr val="accent3"/>
                  </a:solidFill>
                  <a:effectLst/>
                  <a:latin typeface="+mn-lt"/>
                  <a:ea typeface="+mn-ea"/>
                  <a:cs typeface="+mn-cs"/>
                </a:rPr>
                <a:t> under grant agreement No 101000395.</a:t>
              </a:r>
              <a:r>
                <a:rPr lang="en-GB" sz="1000" b="0" i="0" kern="1200">
                  <a:solidFill>
                    <a:schemeClr val="accent3"/>
                  </a:solidFill>
                  <a:effectLst/>
                  <a:latin typeface="+mn-lt"/>
                  <a:ea typeface="+mn-ea"/>
                  <a:cs typeface="+mn-cs"/>
                </a:rPr>
                <a:t> </a:t>
              </a:r>
            </a:p>
          </p:txBody>
        </p:sp>
        <p:pic>
          <p:nvPicPr>
            <p:cNvPr id="28" name="Graphic 27">
              <a:extLst>
                <a:ext uri="{FF2B5EF4-FFF2-40B4-BE49-F238E27FC236}">
                  <a16:creationId xmlns:a16="http://schemas.microsoft.com/office/drawing/2014/main" id="{07BB1FAE-B4B1-364E-A44E-C96D335AEA0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pic>
        <p:nvPicPr>
          <p:cNvPr id="35" name="Graphic 34">
            <a:extLst>
              <a:ext uri="{FF2B5EF4-FFF2-40B4-BE49-F238E27FC236}">
                <a16:creationId xmlns:a16="http://schemas.microsoft.com/office/drawing/2014/main" id="{78BA0953-1422-E34F-A166-35DDD21EF683}"/>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83059" y="5738265"/>
            <a:ext cx="2716090" cy="1354424"/>
          </a:xfrm>
          <a:prstGeom prst="rect">
            <a:avLst/>
          </a:prstGeom>
        </p:spPr>
      </p:pic>
    </p:spTree>
    <p:extLst>
      <p:ext uri="{BB962C8B-B14F-4D97-AF65-F5344CB8AC3E}">
        <p14:creationId xmlns:p14="http://schemas.microsoft.com/office/powerpoint/2010/main" val="282483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1727199"/>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3429000"/>
            <a:ext cx="9019916" cy="1701800"/>
          </a:xfrm>
        </p:spPr>
        <p:txBody>
          <a:bodyPr anchor="t"/>
          <a:lstStyle>
            <a:lvl1pPr marL="0" indent="0" algn="ctr">
              <a:buNone/>
              <a:defRPr sz="2400" b="0" i="0" baseline="0">
                <a:solidFill>
                  <a:schemeClr val="bg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5" name="Slide Number Placeholder 5">
            <a:extLst>
              <a:ext uri="{FF2B5EF4-FFF2-40B4-BE49-F238E27FC236}">
                <a16:creationId xmlns:a16="http://schemas.microsoft.com/office/drawing/2014/main" id="{39B2B31B-E6DB-9549-A4FE-38865F0A57E7}"/>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049548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Content Placeholder 2"/>
          <p:cNvSpPr>
            <a:spLocks noGrp="1"/>
          </p:cNvSpPr>
          <p:nvPr>
            <p:ph sz="half" idx="1"/>
          </p:nvPr>
        </p:nvSpPr>
        <p:spPr>
          <a:xfrm>
            <a:off x="1469653" y="2638044"/>
            <a:ext cx="4384031" cy="310198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38316" y="2638044"/>
            <a:ext cx="4387355" cy="3101982"/>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8" name="Date Placeholder 7"/>
          <p:cNvSpPr>
            <a:spLocks noGrp="1"/>
          </p:cNvSpPr>
          <p:nvPr>
            <p:ph type="dt" sz="half" idx="10"/>
          </p:nvPr>
        </p:nvSpPr>
        <p:spPr/>
        <p:txBody>
          <a:bodyPr/>
          <a:lstStyle/>
          <a:p>
            <a:fld id="{26018788-A326-4BE7-98AE-614C86841089}" type="datetime1">
              <a:rPr lang="sv-SE" smtClean="0"/>
              <a:t>2024-03-08</a:t>
            </a:fld>
            <a:endParaRPr lang="sv-SE"/>
          </a:p>
        </p:txBody>
      </p:sp>
      <p:sp>
        <p:nvSpPr>
          <p:cNvPr id="9" name="Footer Placeholder 8"/>
          <p:cNvSpPr>
            <a:spLocks noGrp="1"/>
          </p:cNvSpPr>
          <p:nvPr>
            <p:ph type="ftr" sz="quarter" idx="11"/>
          </p:nvPr>
        </p:nvSpPr>
        <p:spPr/>
        <p:txBody>
          <a:bodyPr/>
          <a:lstStyle/>
          <a:p>
            <a:r>
              <a:rPr lang="sv-SE"/>
              <a:t>www.naturbete.se</a:t>
            </a:r>
          </a:p>
        </p:txBody>
      </p:sp>
      <p:sp>
        <p:nvSpPr>
          <p:cNvPr id="10" name="Slide Number Placeholder 9"/>
          <p:cNvSpPr>
            <a:spLocks noGrp="1"/>
          </p:cNvSpPr>
          <p:nvPr>
            <p:ph type="sldNum" sz="quarter" idx="12"/>
          </p:nvPr>
        </p:nvSpPr>
        <p:spPr/>
        <p:txBody>
          <a:bodyPr/>
          <a:lstStyle/>
          <a:p>
            <a:fld id="{A9CCCEF4-ED0C-463E-B28C-A3827E567646}" type="slidenum">
              <a:rPr lang="sv-SE" smtClean="0"/>
              <a:t>‹#›</a:t>
            </a:fld>
            <a:endParaRPr lang="sv-SE"/>
          </a:p>
        </p:txBody>
      </p:sp>
    </p:spTree>
    <p:extLst>
      <p:ext uri="{BB962C8B-B14F-4D97-AF65-F5344CB8AC3E}">
        <p14:creationId xmlns:p14="http://schemas.microsoft.com/office/powerpoint/2010/main" val="4123153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solidFill>
                  <a:schemeClr val="tx1"/>
                </a:solidFill>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6934" t="22696" r="20133" b="14604"/>
          <a:stretch/>
        </p:blipFill>
        <p:spPr>
          <a:xfrm>
            <a:off x="6057900" y="0"/>
            <a:ext cx="5994400" cy="6129338"/>
          </a:xfrm>
          <a:prstGeom prst="rect">
            <a:avLst/>
          </a:prstGeom>
        </p:spPr>
      </p:pic>
      <p:grpSp>
        <p:nvGrpSpPr>
          <p:cNvPr id="17" name="Group 16">
            <a:extLst>
              <a:ext uri="{FF2B5EF4-FFF2-40B4-BE49-F238E27FC236}">
                <a16:creationId xmlns:a16="http://schemas.microsoft.com/office/drawing/2014/main" id="{44BF24E0-AA19-F14C-99D6-48CF9C6FAACB}"/>
              </a:ext>
            </a:extLst>
          </p:cNvPr>
          <p:cNvGrpSpPr/>
          <p:nvPr userDrawn="1"/>
        </p:nvGrpSpPr>
        <p:grpSpPr>
          <a:xfrm>
            <a:off x="-212655" y="5241856"/>
            <a:ext cx="8952616" cy="1828800"/>
            <a:chOff x="-212655" y="5241856"/>
            <a:chExt cx="8952616" cy="1828800"/>
          </a:xfrm>
        </p:grpSpPr>
        <p:sp>
          <p:nvSpPr>
            <p:cNvPr id="5" name="Rectangle 4">
              <a:extLst>
                <a:ext uri="{FF2B5EF4-FFF2-40B4-BE49-F238E27FC236}">
                  <a16:creationId xmlns:a16="http://schemas.microsoft.com/office/drawing/2014/main" id="{E6106DAD-EB58-E745-A076-855BA01E1BB5}"/>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6837CB4-3DED-BE42-B07D-C1417F3726B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16" name="Group 15">
              <a:extLst>
                <a:ext uri="{FF2B5EF4-FFF2-40B4-BE49-F238E27FC236}">
                  <a16:creationId xmlns:a16="http://schemas.microsoft.com/office/drawing/2014/main" id="{0FE327E3-6508-AB44-8EDF-F681AE0AA634}"/>
                </a:ext>
              </a:extLst>
            </p:cNvPr>
            <p:cNvGrpSpPr/>
            <p:nvPr userDrawn="1"/>
          </p:nvGrpSpPr>
          <p:grpSpPr>
            <a:xfrm>
              <a:off x="3703824" y="5852937"/>
              <a:ext cx="5036137" cy="400110"/>
              <a:chOff x="3703824" y="5852937"/>
              <a:chExt cx="5036137"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40403878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589708" y="2927241"/>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grpSp>
        <p:nvGrpSpPr>
          <p:cNvPr id="12" name="Group 11">
            <a:extLst>
              <a:ext uri="{FF2B5EF4-FFF2-40B4-BE49-F238E27FC236}">
                <a16:creationId xmlns:a16="http://schemas.microsoft.com/office/drawing/2014/main" id="{DC0E8D10-6947-974E-8F4C-405B38B43896}"/>
              </a:ext>
            </a:extLst>
          </p:cNvPr>
          <p:cNvGrpSpPr/>
          <p:nvPr userDrawn="1"/>
        </p:nvGrpSpPr>
        <p:grpSpPr>
          <a:xfrm>
            <a:off x="-212655" y="5241856"/>
            <a:ext cx="8952616" cy="1828800"/>
            <a:chOff x="-212655" y="5241856"/>
            <a:chExt cx="8952616" cy="1828800"/>
          </a:xfrm>
        </p:grpSpPr>
        <p:sp>
          <p:nvSpPr>
            <p:cNvPr id="18" name="Rectangle 17">
              <a:extLst>
                <a:ext uri="{FF2B5EF4-FFF2-40B4-BE49-F238E27FC236}">
                  <a16:creationId xmlns:a16="http://schemas.microsoft.com/office/drawing/2014/main" id="{0CDB0974-4F24-FC42-88D8-A77F6B93D8CF}"/>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250F798-5F7E-7E41-80E6-633488AD3B9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212655" y="5241856"/>
              <a:ext cx="3667378" cy="1828800"/>
            </a:xfrm>
            <a:prstGeom prst="rect">
              <a:avLst/>
            </a:prstGeom>
          </p:spPr>
        </p:pic>
        <p:grpSp>
          <p:nvGrpSpPr>
            <p:cNvPr id="20" name="Group 19">
              <a:extLst>
                <a:ext uri="{FF2B5EF4-FFF2-40B4-BE49-F238E27FC236}">
                  <a16:creationId xmlns:a16="http://schemas.microsoft.com/office/drawing/2014/main" id="{8DBB1407-67E1-E440-91B5-043A852EDAE4}"/>
                </a:ext>
              </a:extLst>
            </p:cNvPr>
            <p:cNvGrpSpPr/>
            <p:nvPr userDrawn="1"/>
          </p:nvGrpSpPr>
          <p:grpSpPr>
            <a:xfrm>
              <a:off x="3703824" y="5852937"/>
              <a:ext cx="5036137" cy="400110"/>
              <a:chOff x="3703824" y="5852937"/>
              <a:chExt cx="5036137" cy="400110"/>
            </a:xfrm>
          </p:grpSpPr>
          <p:sp>
            <p:nvSpPr>
              <p:cNvPr id="21" name="TextBox 20">
                <a:extLst>
                  <a:ext uri="{FF2B5EF4-FFF2-40B4-BE49-F238E27FC236}">
                    <a16:creationId xmlns:a16="http://schemas.microsoft.com/office/drawing/2014/main" id="{4424AD4E-D407-6549-9DE1-D0522637E37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1F98596F-CBE2-C14B-97D3-4D624AC7477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1278778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a:t>Click to instert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E92649A-040E-5C4C-910C-6D7796E802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5241851"/>
            <a:ext cx="1735232" cy="1616148"/>
          </a:xfrm>
          <a:prstGeom prst="rect">
            <a:avLst/>
          </a:prstGeom>
        </p:spPr>
      </p:pic>
      <p:grpSp>
        <p:nvGrpSpPr>
          <p:cNvPr id="20" name="Group 19">
            <a:extLst>
              <a:ext uri="{FF2B5EF4-FFF2-40B4-BE49-F238E27FC236}">
                <a16:creationId xmlns:a16="http://schemas.microsoft.com/office/drawing/2014/main" id="{C71E6D78-F8BD-FB42-B3E8-DBA4205E242F}"/>
              </a:ext>
            </a:extLst>
          </p:cNvPr>
          <p:cNvGrpSpPr/>
          <p:nvPr userDrawn="1"/>
        </p:nvGrpSpPr>
        <p:grpSpPr>
          <a:xfrm>
            <a:off x="2013247" y="5768975"/>
            <a:ext cx="3536948" cy="553998"/>
            <a:chOff x="3703824" y="5852937"/>
            <a:chExt cx="3536948" cy="553998"/>
          </a:xfrm>
        </p:grpSpPr>
        <p:sp>
          <p:nvSpPr>
            <p:cNvPr id="21" name="TextBox 20">
              <a:extLst>
                <a:ext uri="{FF2B5EF4-FFF2-40B4-BE49-F238E27FC236}">
                  <a16:creationId xmlns:a16="http://schemas.microsoft.com/office/drawing/2014/main" id="{8CB142A6-859A-1140-9193-8FA7DB4FF827}"/>
                </a:ext>
              </a:extLst>
            </p:cNvPr>
            <p:cNvSpPr txBox="1"/>
            <p:nvPr userDrawn="1"/>
          </p:nvSpPr>
          <p:spPr>
            <a:xfrm>
              <a:off x="4284919" y="5852937"/>
              <a:ext cx="2955853" cy="553998"/>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38F38FD6-CEFA-1447-A47B-FDC3B35A164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3824" y="5950773"/>
              <a:ext cx="527934" cy="358326"/>
            </a:xfrm>
            <a:prstGeom prst="rect">
              <a:avLst/>
            </a:prstGeom>
          </p:spPr>
        </p:pic>
      </p:grpSp>
    </p:spTree>
    <p:extLst>
      <p:ext uri="{BB962C8B-B14F-4D97-AF65-F5344CB8AC3E}">
        <p14:creationId xmlns:p14="http://schemas.microsoft.com/office/powerpoint/2010/main" val="510835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4" name="Slide Number Placeholder 5">
            <a:extLst>
              <a:ext uri="{FF2B5EF4-FFF2-40B4-BE49-F238E27FC236}">
                <a16:creationId xmlns:a16="http://schemas.microsoft.com/office/drawing/2014/main" id="{FB1C07EB-C7EA-A945-BA8F-4CD142141AD5}"/>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878233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39E3A932-62CE-9A40-9E80-A77BFF7A64DA}"/>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142690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1"/>
                </a:solidFill>
              </a:defRPr>
            </a:lvl1pPr>
          </a:lstStyle>
          <a:p>
            <a:pPr lvl="0"/>
            <a:r>
              <a:rPr lang="en-GB"/>
              <a:t>Title</a:t>
            </a:r>
            <a:endParaRPr lang="en-US"/>
          </a:p>
        </p:txBody>
      </p:sp>
      <p:sp>
        <p:nvSpPr>
          <p:cNvPr id="8" name="Slide Number Placeholder 5">
            <a:extLst>
              <a:ext uri="{FF2B5EF4-FFF2-40B4-BE49-F238E27FC236}">
                <a16:creationId xmlns:a16="http://schemas.microsoft.com/office/drawing/2014/main" id="{8A7BD202-8F78-1047-8ADA-992AC5920108}"/>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233195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242E61BE-8598-FD4D-A1B2-85E7F3A9D999}"/>
              </a:ext>
            </a:extLst>
          </p:cNvPr>
          <p:cNvSpPr>
            <a:spLocks noGrp="1"/>
          </p:cNvSpPr>
          <p:nvPr>
            <p:ph type="sldNum" sz="quarter" idx="10"/>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408758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024497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B3E746-CC5C-A64D-9FD7-2359FC285758}"/>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13416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F261FBA0-1913-8543-A828-3E26B51CAC20}"/>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734574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5" name="Slide Number Placeholder 5">
            <a:extLst>
              <a:ext uri="{FF2B5EF4-FFF2-40B4-BE49-F238E27FC236}">
                <a16:creationId xmlns:a16="http://schemas.microsoft.com/office/drawing/2014/main" id="{A8336327-F5D2-5F49-B0C4-4CE52DE11C01}"/>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654962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5" name="Slide Number Placeholder 5">
            <a:extLst>
              <a:ext uri="{FF2B5EF4-FFF2-40B4-BE49-F238E27FC236}">
                <a16:creationId xmlns:a16="http://schemas.microsoft.com/office/drawing/2014/main" id="{0F14F2E6-EC6F-6C41-84A6-61D1536048D8}"/>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9320239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a:solidFill>
                  <a:schemeClr val="tx1"/>
                </a:solidFill>
                <a:effectLst/>
                <a:latin typeface="+mn-lt"/>
                <a:ea typeface="+mn-ea"/>
                <a:cs typeface="+mn-cs"/>
              </a:rPr>
              <a:t>Thank you for your attention</a:t>
            </a:r>
            <a:endParaRPr lang="en-US" sz="4400" b="1">
              <a:solidFill>
                <a:schemeClr val="tx1"/>
              </a:solidFill>
            </a:endParaRPr>
          </a:p>
        </p:txBody>
      </p:sp>
    </p:spTree>
    <p:extLst>
      <p:ext uri="{BB962C8B-B14F-4D97-AF65-F5344CB8AC3E}">
        <p14:creationId xmlns:p14="http://schemas.microsoft.com/office/powerpoint/2010/main" val="2995628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About Pathways</a:t>
            </a: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tx1"/>
          </a:solidFill>
          <a:ln w="12700" cap="flat">
            <a:noFill/>
            <a:miter lim="400000"/>
          </a:ln>
          <a:effectLst/>
        </p:spPr>
        <p:txBody>
          <a:bodyPr wrap="square" lIns="45719" tIns="45719" rIns="45719" bIns="45719" numCol="1" anchor="ctr">
            <a:noAutofit/>
          </a:bodyPr>
          <a:lstStyle/>
          <a:p>
            <a:pPr lvl="0"/>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Get in touch</a:t>
            </a: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grpSp>
        <p:nvGrpSpPr>
          <p:cNvPr id="22" name="Group 21">
            <a:extLst>
              <a:ext uri="{FF2B5EF4-FFF2-40B4-BE49-F238E27FC236}">
                <a16:creationId xmlns:a16="http://schemas.microsoft.com/office/drawing/2014/main" id="{F75688BF-09F9-8C44-9A99-FCB8A6E70BFB}"/>
              </a:ext>
            </a:extLst>
          </p:cNvPr>
          <p:cNvGrpSpPr/>
          <p:nvPr userDrawn="1"/>
        </p:nvGrpSpPr>
        <p:grpSpPr>
          <a:xfrm>
            <a:off x="-212655" y="5241856"/>
            <a:ext cx="8952616" cy="1828800"/>
            <a:chOff x="-212655" y="5241856"/>
            <a:chExt cx="8952616" cy="1828800"/>
          </a:xfrm>
        </p:grpSpPr>
        <p:sp>
          <p:nvSpPr>
            <p:cNvPr id="23" name="Rectangle 22">
              <a:extLst>
                <a:ext uri="{FF2B5EF4-FFF2-40B4-BE49-F238E27FC236}">
                  <a16:creationId xmlns:a16="http://schemas.microsoft.com/office/drawing/2014/main" id="{C3CF9CC0-E94B-9542-9BA6-439842532E37}"/>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3070E6DA-29EA-B140-86A5-A256FF6D93E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25" name="Group 24">
              <a:extLst>
                <a:ext uri="{FF2B5EF4-FFF2-40B4-BE49-F238E27FC236}">
                  <a16:creationId xmlns:a16="http://schemas.microsoft.com/office/drawing/2014/main" id="{8E59EAC8-E982-FD49-9981-B8B05AF45FAA}"/>
                </a:ext>
              </a:extLst>
            </p:cNvPr>
            <p:cNvGrpSpPr/>
            <p:nvPr userDrawn="1"/>
          </p:nvGrpSpPr>
          <p:grpSpPr>
            <a:xfrm>
              <a:off x="3703824" y="5852937"/>
              <a:ext cx="5036137" cy="400110"/>
              <a:chOff x="3703824" y="5852937"/>
              <a:chExt cx="5036137" cy="400110"/>
            </a:xfrm>
          </p:grpSpPr>
          <p:sp>
            <p:nvSpPr>
              <p:cNvPr id="27" name="TextBox 26">
                <a:extLst>
                  <a:ext uri="{FF2B5EF4-FFF2-40B4-BE49-F238E27FC236}">
                    <a16:creationId xmlns:a16="http://schemas.microsoft.com/office/drawing/2014/main" id="{532BEF4B-3C7C-9C46-99FB-974F9DD91E4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36" name="Graphic 35">
                <a:extLst>
                  <a:ext uri="{FF2B5EF4-FFF2-40B4-BE49-F238E27FC236}">
                    <a16:creationId xmlns:a16="http://schemas.microsoft.com/office/drawing/2014/main" id="{E4DB91DE-41E3-274A-91F9-46746CBD9AC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214084" y="3356992"/>
            <a:ext cx="155023" cy="142105"/>
          </a:xfrm>
          <a:prstGeom prst="rect">
            <a:avLst/>
          </a:prstGeom>
        </p:spPr>
      </p:pic>
      <p:pic>
        <p:nvPicPr>
          <p:cNvPr id="1028" name="Picture 4" descr="Hilarious brand kit confirms the X logo is here to stay ...">
            <a:extLst>
              <a:ext uri="{FF2B5EF4-FFF2-40B4-BE49-F238E27FC236}">
                <a16:creationId xmlns:a16="http://schemas.microsoft.com/office/drawing/2014/main" id="{78828C33-B616-DD4C-4331-7BB85480A7C8}"/>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196786" y="2977726"/>
            <a:ext cx="252406" cy="142105"/>
          </a:xfrm>
          <a:prstGeom prst="rect">
            <a:avLst/>
          </a:prstGeom>
          <a:solidFill>
            <a:schemeClr val="accent3">
              <a:lumMod val="75000"/>
            </a:schemeClr>
          </a:solidFill>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3887663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solidFill>
                  <a:schemeClr val="tx1"/>
                </a:solidFill>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934" t="22696" r="20133" b="14604"/>
          <a:stretch/>
        </p:blipFill>
        <p:spPr>
          <a:xfrm>
            <a:off x="6057900" y="0"/>
            <a:ext cx="5994400" cy="6129338"/>
          </a:xfrm>
          <a:prstGeom prst="rect">
            <a:avLst/>
          </a:prstGeom>
        </p:spPr>
      </p:pic>
      <p:grpSp>
        <p:nvGrpSpPr>
          <p:cNvPr id="17" name="Group 16">
            <a:extLst>
              <a:ext uri="{FF2B5EF4-FFF2-40B4-BE49-F238E27FC236}">
                <a16:creationId xmlns:a16="http://schemas.microsoft.com/office/drawing/2014/main" id="{44BF24E0-AA19-F14C-99D6-48CF9C6FAACB}"/>
              </a:ext>
            </a:extLst>
          </p:cNvPr>
          <p:cNvGrpSpPr/>
          <p:nvPr userDrawn="1"/>
        </p:nvGrpSpPr>
        <p:grpSpPr>
          <a:xfrm>
            <a:off x="-212655" y="5241856"/>
            <a:ext cx="8952616" cy="1828800"/>
            <a:chOff x="-212655" y="5241856"/>
            <a:chExt cx="8952616" cy="1828800"/>
          </a:xfrm>
        </p:grpSpPr>
        <p:sp>
          <p:nvSpPr>
            <p:cNvPr id="5" name="Rectangle 4">
              <a:extLst>
                <a:ext uri="{FF2B5EF4-FFF2-40B4-BE49-F238E27FC236}">
                  <a16:creationId xmlns:a16="http://schemas.microsoft.com/office/drawing/2014/main" id="{E6106DAD-EB58-E745-A076-855BA01E1BB5}"/>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6837CB4-3DED-BE42-B07D-C1417F3726B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16" name="Group 15">
              <a:extLst>
                <a:ext uri="{FF2B5EF4-FFF2-40B4-BE49-F238E27FC236}">
                  <a16:creationId xmlns:a16="http://schemas.microsoft.com/office/drawing/2014/main" id="{0FE327E3-6508-AB44-8EDF-F681AE0AA634}"/>
                </a:ext>
              </a:extLst>
            </p:cNvPr>
            <p:cNvGrpSpPr/>
            <p:nvPr userDrawn="1"/>
          </p:nvGrpSpPr>
          <p:grpSpPr>
            <a:xfrm>
              <a:off x="3703824" y="5852937"/>
              <a:ext cx="5036137" cy="400110"/>
              <a:chOff x="3703824" y="5852937"/>
              <a:chExt cx="5036137"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540815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589708" y="2927241"/>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grpSp>
        <p:nvGrpSpPr>
          <p:cNvPr id="12" name="Group 11">
            <a:extLst>
              <a:ext uri="{FF2B5EF4-FFF2-40B4-BE49-F238E27FC236}">
                <a16:creationId xmlns:a16="http://schemas.microsoft.com/office/drawing/2014/main" id="{DC0E8D10-6947-974E-8F4C-405B38B43896}"/>
              </a:ext>
            </a:extLst>
          </p:cNvPr>
          <p:cNvGrpSpPr/>
          <p:nvPr userDrawn="1"/>
        </p:nvGrpSpPr>
        <p:grpSpPr>
          <a:xfrm>
            <a:off x="-212655" y="5241856"/>
            <a:ext cx="8952616" cy="1828800"/>
            <a:chOff x="-212655" y="5241856"/>
            <a:chExt cx="8952616" cy="1828800"/>
          </a:xfrm>
        </p:grpSpPr>
        <p:sp>
          <p:nvSpPr>
            <p:cNvPr id="18" name="Rectangle 17">
              <a:extLst>
                <a:ext uri="{FF2B5EF4-FFF2-40B4-BE49-F238E27FC236}">
                  <a16:creationId xmlns:a16="http://schemas.microsoft.com/office/drawing/2014/main" id="{0CDB0974-4F24-FC42-88D8-A77F6B93D8CF}"/>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250F798-5F7E-7E41-80E6-633488AD3B9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212655" y="5241856"/>
              <a:ext cx="3667378" cy="1828800"/>
            </a:xfrm>
            <a:prstGeom prst="rect">
              <a:avLst/>
            </a:prstGeom>
          </p:spPr>
        </p:pic>
        <p:grpSp>
          <p:nvGrpSpPr>
            <p:cNvPr id="20" name="Group 19">
              <a:extLst>
                <a:ext uri="{FF2B5EF4-FFF2-40B4-BE49-F238E27FC236}">
                  <a16:creationId xmlns:a16="http://schemas.microsoft.com/office/drawing/2014/main" id="{8DBB1407-67E1-E440-91B5-043A852EDAE4}"/>
                </a:ext>
              </a:extLst>
            </p:cNvPr>
            <p:cNvGrpSpPr/>
            <p:nvPr userDrawn="1"/>
          </p:nvGrpSpPr>
          <p:grpSpPr>
            <a:xfrm>
              <a:off x="3703824" y="5852937"/>
              <a:ext cx="5036137" cy="400110"/>
              <a:chOff x="3703824" y="5852937"/>
              <a:chExt cx="5036137" cy="400110"/>
            </a:xfrm>
          </p:grpSpPr>
          <p:sp>
            <p:nvSpPr>
              <p:cNvPr id="21" name="TextBox 20">
                <a:extLst>
                  <a:ext uri="{FF2B5EF4-FFF2-40B4-BE49-F238E27FC236}">
                    <a16:creationId xmlns:a16="http://schemas.microsoft.com/office/drawing/2014/main" id="{4424AD4E-D407-6549-9DE1-D0522637E37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1F98596F-CBE2-C14B-97D3-4D624AC747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1729757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a:t>Click to </a:t>
            </a:r>
            <a:r>
              <a:rPr lang="en-US" err="1"/>
              <a:t>instert</a:t>
            </a:r>
            <a:r>
              <a:rPr lang="en-US"/>
              <a: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E92649A-040E-5C4C-910C-6D7796E802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5241851"/>
            <a:ext cx="1735232" cy="1616148"/>
          </a:xfrm>
          <a:prstGeom prst="rect">
            <a:avLst/>
          </a:prstGeom>
        </p:spPr>
      </p:pic>
      <p:grpSp>
        <p:nvGrpSpPr>
          <p:cNvPr id="20" name="Group 19">
            <a:extLst>
              <a:ext uri="{FF2B5EF4-FFF2-40B4-BE49-F238E27FC236}">
                <a16:creationId xmlns:a16="http://schemas.microsoft.com/office/drawing/2014/main" id="{C71E6D78-F8BD-FB42-B3E8-DBA4205E242F}"/>
              </a:ext>
            </a:extLst>
          </p:cNvPr>
          <p:cNvGrpSpPr/>
          <p:nvPr userDrawn="1"/>
        </p:nvGrpSpPr>
        <p:grpSpPr>
          <a:xfrm>
            <a:off x="2013247" y="5768975"/>
            <a:ext cx="3536948" cy="553998"/>
            <a:chOff x="3703824" y="5852937"/>
            <a:chExt cx="3536948" cy="553998"/>
          </a:xfrm>
        </p:grpSpPr>
        <p:sp>
          <p:nvSpPr>
            <p:cNvPr id="21" name="TextBox 20">
              <a:extLst>
                <a:ext uri="{FF2B5EF4-FFF2-40B4-BE49-F238E27FC236}">
                  <a16:creationId xmlns:a16="http://schemas.microsoft.com/office/drawing/2014/main" id="{8CB142A6-859A-1140-9193-8FA7DB4FF827}"/>
                </a:ext>
              </a:extLst>
            </p:cNvPr>
            <p:cNvSpPr txBox="1"/>
            <p:nvPr userDrawn="1"/>
          </p:nvSpPr>
          <p:spPr>
            <a:xfrm>
              <a:off x="4284919" y="5852937"/>
              <a:ext cx="2955853" cy="553998"/>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38F38FD6-CEFA-1447-A47B-FDC3B35A16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5950773"/>
              <a:ext cx="527934" cy="358326"/>
            </a:xfrm>
            <a:prstGeom prst="rect">
              <a:avLst/>
            </a:prstGeom>
          </p:spPr>
        </p:pic>
      </p:grpSp>
    </p:spTree>
    <p:extLst>
      <p:ext uri="{BB962C8B-B14F-4D97-AF65-F5344CB8AC3E}">
        <p14:creationId xmlns:p14="http://schemas.microsoft.com/office/powerpoint/2010/main" val="3774007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Tree>
    <p:extLst>
      <p:ext uri="{BB962C8B-B14F-4D97-AF65-F5344CB8AC3E}">
        <p14:creationId xmlns:p14="http://schemas.microsoft.com/office/powerpoint/2010/main" val="3340220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91505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1"/>
                </a:solidFill>
              </a:defRPr>
            </a:lvl1pPr>
          </a:lstStyle>
          <a:p>
            <a:pPr lvl="0"/>
            <a:r>
              <a:rPr lang="en-GB"/>
              <a:t>Title</a:t>
            </a:r>
            <a:endParaRPr lang="en-US"/>
          </a:p>
        </p:txBody>
      </p:sp>
    </p:spTree>
    <p:extLst>
      <p:ext uri="{BB962C8B-B14F-4D97-AF65-F5344CB8AC3E}">
        <p14:creationId xmlns:p14="http://schemas.microsoft.com/office/powerpoint/2010/main" val="403801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bg2"/>
                </a:solidFill>
              </a:defRPr>
            </a:lvl1pPr>
            <a:lvl2pPr algn="l">
              <a:defRPr>
                <a:solidFill>
                  <a:schemeClr val="bg2"/>
                </a:solidFill>
              </a:defRPr>
            </a:lvl2pPr>
            <a:lvl3pPr algn="l">
              <a:defRPr>
                <a:solidFill>
                  <a:schemeClr val="bg2"/>
                </a:solidFill>
              </a:defRPr>
            </a:lvl3pPr>
            <a:lvl4pPr algn="l">
              <a:defRPr>
                <a:solidFill>
                  <a:schemeClr val="bg2"/>
                </a:solidFill>
              </a:defRPr>
            </a:lvl4pPr>
            <a:lvl5pPr algn="l">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896B58E-FA85-0E4E-A156-5DACC7A06ECD}"/>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accent3"/>
                </a:solidFill>
              </a:defRPr>
            </a:lvl1pPr>
          </a:lstStyle>
          <a:p>
            <a:pPr lvl="0"/>
            <a:r>
              <a:rPr lang="en-GB"/>
              <a:t>Title</a:t>
            </a:r>
            <a:endParaRPr lang="en-US"/>
          </a:p>
        </p:txBody>
      </p:sp>
      <p:cxnSp>
        <p:nvCxnSpPr>
          <p:cNvPr id="9" name="Straight Connector 8">
            <a:extLst>
              <a:ext uri="{FF2B5EF4-FFF2-40B4-BE49-F238E27FC236}">
                <a16:creationId xmlns:a16="http://schemas.microsoft.com/office/drawing/2014/main" id="{19DBE54A-9B8A-334A-B2B5-922EC5CE101A}"/>
              </a:ext>
            </a:extLst>
          </p:cNvPr>
          <p:cNvCxnSpPr>
            <a:cxnSpLocks/>
          </p:cNvCxnSpPr>
          <p:nvPr userDrawn="1"/>
        </p:nvCxnSpPr>
        <p:spPr>
          <a:xfrm>
            <a:off x="6096000" y="-22034"/>
            <a:ext cx="0" cy="58830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3B707938-2829-8B49-818C-5364D9F7C5CB}"/>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23975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4089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49697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883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Tree>
    <p:extLst>
      <p:ext uri="{BB962C8B-B14F-4D97-AF65-F5344CB8AC3E}">
        <p14:creationId xmlns:p14="http://schemas.microsoft.com/office/powerpoint/2010/main" val="2774167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Tree>
    <p:extLst>
      <p:ext uri="{BB962C8B-B14F-4D97-AF65-F5344CB8AC3E}">
        <p14:creationId xmlns:p14="http://schemas.microsoft.com/office/powerpoint/2010/main" val="3578705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a:solidFill>
                  <a:schemeClr val="tx1"/>
                </a:solidFill>
                <a:effectLst/>
                <a:latin typeface="+mn-lt"/>
                <a:ea typeface="+mn-ea"/>
                <a:cs typeface="+mn-cs"/>
              </a:rPr>
              <a:t>Thank you for your attention</a:t>
            </a:r>
            <a:endParaRPr lang="en-US" sz="4400" b="1">
              <a:solidFill>
                <a:schemeClr val="tx1"/>
              </a:solidFill>
            </a:endParaRPr>
          </a:p>
        </p:txBody>
      </p:sp>
    </p:spTree>
    <p:extLst>
      <p:ext uri="{BB962C8B-B14F-4D97-AF65-F5344CB8AC3E}">
        <p14:creationId xmlns:p14="http://schemas.microsoft.com/office/powerpoint/2010/main" val="2565519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About </a:t>
            </a:r>
            <a:r>
              <a:rPr lang="fr-FR" sz="2000" b="1" i="0" err="1">
                <a:solidFill>
                  <a:schemeClr val="tx1"/>
                </a:solidFill>
                <a:latin typeface="+mj-lt"/>
              </a:rPr>
              <a:t>Pathways</a:t>
            </a:r>
            <a:endParaRPr lang="fr-FR" sz="2000" b="1" i="0">
              <a:solidFill>
                <a:schemeClr val="tx1"/>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tx1"/>
          </a:solidFill>
          <a:ln w="12700" cap="flat">
            <a:noFill/>
            <a:miter lim="400000"/>
          </a:ln>
          <a:effectLst/>
        </p:spPr>
        <p:txBody>
          <a:bodyPr wrap="square" lIns="45719" tIns="45719" rIns="45719" bIns="45719" numCol="1" anchor="ctr">
            <a:noAutofit/>
          </a:bodyPr>
          <a:lstStyle/>
          <a:p>
            <a:endParaRPr>
              <a:solidFill>
                <a:schemeClr val="tx1"/>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err="1">
                <a:solidFill>
                  <a:schemeClr val="tx1"/>
                </a:solidFill>
                <a:latin typeface="+mj-lt"/>
              </a:rPr>
              <a:t>Get</a:t>
            </a:r>
            <a:r>
              <a:rPr lang="fr-FR" sz="2000" b="1" i="0">
                <a:solidFill>
                  <a:schemeClr val="tx1"/>
                </a:solidFill>
                <a:latin typeface="+mj-lt"/>
              </a:rPr>
              <a:t> in </a:t>
            </a:r>
            <a:r>
              <a:rPr lang="fr-FR" sz="2000" b="1" i="0" err="1">
                <a:solidFill>
                  <a:schemeClr val="tx1"/>
                </a:solidFill>
                <a:latin typeface="+mj-lt"/>
              </a:rPr>
              <a:t>touch</a:t>
            </a:r>
            <a:endParaRPr lang="fr-FR" sz="2000" b="1" i="0">
              <a:solidFill>
                <a:schemeClr val="tx1"/>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grpSp>
        <p:nvGrpSpPr>
          <p:cNvPr id="22" name="Group 21">
            <a:extLst>
              <a:ext uri="{FF2B5EF4-FFF2-40B4-BE49-F238E27FC236}">
                <a16:creationId xmlns:a16="http://schemas.microsoft.com/office/drawing/2014/main" id="{F75688BF-09F9-8C44-9A99-FCB8A6E70BFB}"/>
              </a:ext>
            </a:extLst>
          </p:cNvPr>
          <p:cNvGrpSpPr/>
          <p:nvPr userDrawn="1"/>
        </p:nvGrpSpPr>
        <p:grpSpPr>
          <a:xfrm>
            <a:off x="-212655" y="5241856"/>
            <a:ext cx="8952616" cy="1828800"/>
            <a:chOff x="-212655" y="5241856"/>
            <a:chExt cx="8952616" cy="1828800"/>
          </a:xfrm>
        </p:grpSpPr>
        <p:sp>
          <p:nvSpPr>
            <p:cNvPr id="23" name="Rectangle 22">
              <a:extLst>
                <a:ext uri="{FF2B5EF4-FFF2-40B4-BE49-F238E27FC236}">
                  <a16:creationId xmlns:a16="http://schemas.microsoft.com/office/drawing/2014/main" id="{C3CF9CC0-E94B-9542-9BA6-439842532E37}"/>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3070E6DA-29EA-B140-86A5-A256FF6D93E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25" name="Group 24">
              <a:extLst>
                <a:ext uri="{FF2B5EF4-FFF2-40B4-BE49-F238E27FC236}">
                  <a16:creationId xmlns:a16="http://schemas.microsoft.com/office/drawing/2014/main" id="{8E59EAC8-E982-FD49-9981-B8B05AF45FAA}"/>
                </a:ext>
              </a:extLst>
            </p:cNvPr>
            <p:cNvGrpSpPr/>
            <p:nvPr userDrawn="1"/>
          </p:nvGrpSpPr>
          <p:grpSpPr>
            <a:xfrm>
              <a:off x="3703824" y="5852937"/>
              <a:ext cx="5036137" cy="400110"/>
              <a:chOff x="3703824" y="5852937"/>
              <a:chExt cx="5036137" cy="400110"/>
            </a:xfrm>
          </p:grpSpPr>
          <p:sp>
            <p:nvSpPr>
              <p:cNvPr id="27" name="TextBox 26">
                <a:extLst>
                  <a:ext uri="{FF2B5EF4-FFF2-40B4-BE49-F238E27FC236}">
                    <a16:creationId xmlns:a16="http://schemas.microsoft.com/office/drawing/2014/main" id="{532BEF4B-3C7C-9C46-99FB-974F9DD91E4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a:t>
                </a:r>
                <a:r>
                  <a:rPr lang="en-US" sz="1000" b="0" i="0" kern="1200" err="1">
                    <a:solidFill>
                      <a:schemeClr val="tx1"/>
                    </a:solidFill>
                    <a:effectLst/>
                    <a:latin typeface="+mn-lt"/>
                    <a:ea typeface="+mn-ea"/>
                    <a:cs typeface="+mn-cs"/>
                  </a:rPr>
                  <a:t>Programme</a:t>
                </a:r>
                <a:r>
                  <a:rPr lang="en-US" sz="1000" b="0" i="0" kern="1200">
                    <a:solidFill>
                      <a:schemeClr val="tx1"/>
                    </a:solidFill>
                    <a:effectLst/>
                    <a:latin typeface="+mn-lt"/>
                    <a:ea typeface="+mn-ea"/>
                    <a:cs typeface="+mn-cs"/>
                  </a:rPr>
                  <a:t> under grant agreement No 101000395.</a:t>
                </a:r>
                <a:r>
                  <a:rPr lang="en-GB" sz="1000" b="0" i="0" kern="1200">
                    <a:solidFill>
                      <a:schemeClr val="tx1"/>
                    </a:solidFill>
                    <a:effectLst/>
                    <a:latin typeface="+mn-lt"/>
                    <a:ea typeface="+mn-ea"/>
                    <a:cs typeface="+mn-cs"/>
                  </a:rPr>
                  <a:t> </a:t>
                </a:r>
              </a:p>
            </p:txBody>
          </p:sp>
          <p:pic>
            <p:nvPicPr>
              <p:cNvPr id="36" name="Graphic 35">
                <a:extLst>
                  <a:ext uri="{FF2B5EF4-FFF2-40B4-BE49-F238E27FC236}">
                    <a16:creationId xmlns:a16="http://schemas.microsoft.com/office/drawing/2014/main" id="{E4DB91DE-41E3-274A-91F9-46746CBD9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4" name="Graphique 20">
            <a:extLst>
              <a:ext uri="{FF2B5EF4-FFF2-40B4-BE49-F238E27FC236}">
                <a16:creationId xmlns:a16="http://schemas.microsoft.com/office/drawing/2014/main" id="{C8F5504D-DAC9-094D-B47C-621D5928C26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201596" y="2952625"/>
            <a:ext cx="180000" cy="142105"/>
          </a:xfrm>
          <a:prstGeom prst="rect">
            <a:avLst/>
          </a:prstGeom>
        </p:spPr>
      </p:pic>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6214084" y="3356992"/>
            <a:ext cx="155023" cy="142105"/>
          </a:xfrm>
          <a:prstGeom prst="rect">
            <a:avLst/>
          </a:prstGeom>
        </p:spPr>
      </p:pic>
    </p:spTree>
    <p:extLst>
      <p:ext uri="{BB962C8B-B14F-4D97-AF65-F5344CB8AC3E}">
        <p14:creationId xmlns:p14="http://schemas.microsoft.com/office/powerpoint/2010/main" val="1630591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solidFill>
                  <a:schemeClr val="tx1"/>
                </a:solidFill>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6934" t="22696" r="20133" b="14604"/>
          <a:stretch/>
        </p:blipFill>
        <p:spPr>
          <a:xfrm>
            <a:off x="6057900" y="0"/>
            <a:ext cx="5994400" cy="6129338"/>
          </a:xfrm>
          <a:prstGeom prst="rect">
            <a:avLst/>
          </a:prstGeom>
        </p:spPr>
      </p:pic>
      <p:grpSp>
        <p:nvGrpSpPr>
          <p:cNvPr id="17" name="Group 16">
            <a:extLst>
              <a:ext uri="{FF2B5EF4-FFF2-40B4-BE49-F238E27FC236}">
                <a16:creationId xmlns:a16="http://schemas.microsoft.com/office/drawing/2014/main" id="{44BF24E0-AA19-F14C-99D6-48CF9C6FAACB}"/>
              </a:ext>
            </a:extLst>
          </p:cNvPr>
          <p:cNvGrpSpPr/>
          <p:nvPr userDrawn="1"/>
        </p:nvGrpSpPr>
        <p:grpSpPr>
          <a:xfrm>
            <a:off x="-212655" y="5241856"/>
            <a:ext cx="8952616" cy="1828800"/>
            <a:chOff x="-212655" y="5241856"/>
            <a:chExt cx="8952616" cy="1828800"/>
          </a:xfrm>
        </p:grpSpPr>
        <p:sp>
          <p:nvSpPr>
            <p:cNvPr id="5" name="Rectangle 4">
              <a:extLst>
                <a:ext uri="{FF2B5EF4-FFF2-40B4-BE49-F238E27FC236}">
                  <a16:creationId xmlns:a16="http://schemas.microsoft.com/office/drawing/2014/main" id="{E6106DAD-EB58-E745-A076-855BA01E1BB5}"/>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6837CB4-3DED-BE42-B07D-C1417F3726B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16" name="Group 15">
              <a:extLst>
                <a:ext uri="{FF2B5EF4-FFF2-40B4-BE49-F238E27FC236}">
                  <a16:creationId xmlns:a16="http://schemas.microsoft.com/office/drawing/2014/main" id="{0FE327E3-6508-AB44-8EDF-F681AE0AA634}"/>
                </a:ext>
              </a:extLst>
            </p:cNvPr>
            <p:cNvGrpSpPr/>
            <p:nvPr userDrawn="1"/>
          </p:nvGrpSpPr>
          <p:grpSpPr>
            <a:xfrm>
              <a:off x="3703824" y="5852937"/>
              <a:ext cx="5036137" cy="400110"/>
              <a:chOff x="3703824" y="5852937"/>
              <a:chExt cx="5036137"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1563789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589708" y="2927241"/>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grpSp>
        <p:nvGrpSpPr>
          <p:cNvPr id="12" name="Group 11">
            <a:extLst>
              <a:ext uri="{FF2B5EF4-FFF2-40B4-BE49-F238E27FC236}">
                <a16:creationId xmlns:a16="http://schemas.microsoft.com/office/drawing/2014/main" id="{DC0E8D10-6947-974E-8F4C-405B38B43896}"/>
              </a:ext>
            </a:extLst>
          </p:cNvPr>
          <p:cNvGrpSpPr/>
          <p:nvPr userDrawn="1"/>
        </p:nvGrpSpPr>
        <p:grpSpPr>
          <a:xfrm>
            <a:off x="-212655" y="5241856"/>
            <a:ext cx="8952616" cy="1828800"/>
            <a:chOff x="-212655" y="5241856"/>
            <a:chExt cx="8952616" cy="1828800"/>
          </a:xfrm>
        </p:grpSpPr>
        <p:sp>
          <p:nvSpPr>
            <p:cNvPr id="18" name="Rectangle 17">
              <a:extLst>
                <a:ext uri="{FF2B5EF4-FFF2-40B4-BE49-F238E27FC236}">
                  <a16:creationId xmlns:a16="http://schemas.microsoft.com/office/drawing/2014/main" id="{0CDB0974-4F24-FC42-88D8-A77F6B93D8CF}"/>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250F798-5F7E-7E41-80E6-633488AD3B9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12655" y="5241856"/>
              <a:ext cx="3667378" cy="1828800"/>
            </a:xfrm>
            <a:prstGeom prst="rect">
              <a:avLst/>
            </a:prstGeom>
          </p:spPr>
        </p:pic>
        <p:grpSp>
          <p:nvGrpSpPr>
            <p:cNvPr id="20" name="Group 19">
              <a:extLst>
                <a:ext uri="{FF2B5EF4-FFF2-40B4-BE49-F238E27FC236}">
                  <a16:creationId xmlns:a16="http://schemas.microsoft.com/office/drawing/2014/main" id="{8DBB1407-67E1-E440-91B5-043A852EDAE4}"/>
                </a:ext>
              </a:extLst>
            </p:cNvPr>
            <p:cNvGrpSpPr/>
            <p:nvPr userDrawn="1"/>
          </p:nvGrpSpPr>
          <p:grpSpPr>
            <a:xfrm>
              <a:off x="3703824" y="5852937"/>
              <a:ext cx="5036137" cy="400110"/>
              <a:chOff x="3703824" y="5852937"/>
              <a:chExt cx="5036137" cy="400110"/>
            </a:xfrm>
          </p:grpSpPr>
          <p:sp>
            <p:nvSpPr>
              <p:cNvPr id="21" name="TextBox 20">
                <a:extLst>
                  <a:ext uri="{FF2B5EF4-FFF2-40B4-BE49-F238E27FC236}">
                    <a16:creationId xmlns:a16="http://schemas.microsoft.com/office/drawing/2014/main" id="{4424AD4E-D407-6549-9DE1-D0522637E37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1F98596F-CBE2-C14B-97D3-4D624AC7477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6364150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a:t>Click to instert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E92649A-040E-5C4C-910C-6D7796E802B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 y="5241851"/>
            <a:ext cx="1735232" cy="1616148"/>
          </a:xfrm>
          <a:prstGeom prst="rect">
            <a:avLst/>
          </a:prstGeom>
        </p:spPr>
      </p:pic>
      <p:grpSp>
        <p:nvGrpSpPr>
          <p:cNvPr id="20" name="Group 19">
            <a:extLst>
              <a:ext uri="{FF2B5EF4-FFF2-40B4-BE49-F238E27FC236}">
                <a16:creationId xmlns:a16="http://schemas.microsoft.com/office/drawing/2014/main" id="{C71E6D78-F8BD-FB42-B3E8-DBA4205E242F}"/>
              </a:ext>
            </a:extLst>
          </p:cNvPr>
          <p:cNvGrpSpPr/>
          <p:nvPr userDrawn="1"/>
        </p:nvGrpSpPr>
        <p:grpSpPr>
          <a:xfrm>
            <a:off x="2013247" y="5768975"/>
            <a:ext cx="3536948" cy="553998"/>
            <a:chOff x="3703824" y="5852937"/>
            <a:chExt cx="3536948" cy="553998"/>
          </a:xfrm>
        </p:grpSpPr>
        <p:sp>
          <p:nvSpPr>
            <p:cNvPr id="21" name="TextBox 20">
              <a:extLst>
                <a:ext uri="{FF2B5EF4-FFF2-40B4-BE49-F238E27FC236}">
                  <a16:creationId xmlns:a16="http://schemas.microsoft.com/office/drawing/2014/main" id="{8CB142A6-859A-1140-9193-8FA7DB4FF827}"/>
                </a:ext>
              </a:extLst>
            </p:cNvPr>
            <p:cNvSpPr txBox="1"/>
            <p:nvPr userDrawn="1"/>
          </p:nvSpPr>
          <p:spPr>
            <a:xfrm>
              <a:off x="4284919" y="5852937"/>
              <a:ext cx="2955853" cy="553998"/>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38F38FD6-CEFA-1447-A47B-FDC3B35A164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3824" y="5950773"/>
              <a:ext cx="527934" cy="358326"/>
            </a:xfrm>
            <a:prstGeom prst="rect">
              <a:avLst/>
            </a:prstGeom>
          </p:spPr>
        </p:pic>
      </p:grpSp>
    </p:spTree>
    <p:extLst>
      <p:ext uri="{BB962C8B-B14F-4D97-AF65-F5344CB8AC3E}">
        <p14:creationId xmlns:p14="http://schemas.microsoft.com/office/powerpoint/2010/main" val="313797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D94F5D3-25E6-3D48-BB38-22262BFD5587}"/>
              </a:ext>
            </a:extLst>
          </p:cNvPr>
          <p:cNvSpPr>
            <a:spLocks noGrp="1"/>
          </p:cNvSpPr>
          <p:nvPr>
            <p:ph type="sldNum" sz="quarter" idx="10"/>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654008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4" name="Slide Number Placeholder 5">
            <a:extLst>
              <a:ext uri="{FF2B5EF4-FFF2-40B4-BE49-F238E27FC236}">
                <a16:creationId xmlns:a16="http://schemas.microsoft.com/office/drawing/2014/main" id="{FB1C07EB-C7EA-A945-BA8F-4CD142141AD5}"/>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93050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39E3A932-62CE-9A40-9E80-A77BFF7A64DA}"/>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883253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1"/>
                </a:solidFill>
              </a:defRPr>
            </a:lvl1pPr>
          </a:lstStyle>
          <a:p>
            <a:pPr lvl="0"/>
            <a:r>
              <a:rPr lang="en-GB"/>
              <a:t>Title</a:t>
            </a:r>
            <a:endParaRPr lang="en-US"/>
          </a:p>
        </p:txBody>
      </p:sp>
      <p:sp>
        <p:nvSpPr>
          <p:cNvPr id="8" name="Slide Number Placeholder 5">
            <a:extLst>
              <a:ext uri="{FF2B5EF4-FFF2-40B4-BE49-F238E27FC236}">
                <a16:creationId xmlns:a16="http://schemas.microsoft.com/office/drawing/2014/main" id="{8A7BD202-8F78-1047-8ADA-992AC5920108}"/>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7437395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242E61BE-8598-FD4D-A1B2-85E7F3A9D999}"/>
              </a:ext>
            </a:extLst>
          </p:cNvPr>
          <p:cNvSpPr>
            <a:spLocks noGrp="1"/>
          </p:cNvSpPr>
          <p:nvPr>
            <p:ph type="sldNum" sz="quarter" idx="10"/>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120585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
        <p:nvSpPr>
          <p:cNvPr id="3" name="Slide Number Placeholder 5">
            <a:extLst>
              <a:ext uri="{FF2B5EF4-FFF2-40B4-BE49-F238E27FC236}">
                <a16:creationId xmlns:a16="http://schemas.microsoft.com/office/drawing/2014/main" id="{AB2AE213-1A23-EF4C-9C7E-962812649904}"/>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228077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7B3E746-CC5C-A64D-9FD7-2359FC285758}"/>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287060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5" name="Slide Number Placeholder 5">
            <a:extLst>
              <a:ext uri="{FF2B5EF4-FFF2-40B4-BE49-F238E27FC236}">
                <a16:creationId xmlns:a16="http://schemas.microsoft.com/office/drawing/2014/main" id="{A8336327-F5D2-5F49-B0C4-4CE52DE11C01}"/>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83276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
        <p:nvSpPr>
          <p:cNvPr id="5" name="Slide Number Placeholder 5">
            <a:extLst>
              <a:ext uri="{FF2B5EF4-FFF2-40B4-BE49-F238E27FC236}">
                <a16:creationId xmlns:a16="http://schemas.microsoft.com/office/drawing/2014/main" id="{0F14F2E6-EC6F-6C41-84A6-61D1536048D8}"/>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1162778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a:solidFill>
                  <a:schemeClr val="tx1"/>
                </a:solidFill>
                <a:effectLst/>
                <a:latin typeface="+mn-lt"/>
                <a:ea typeface="+mn-ea"/>
                <a:cs typeface="+mn-cs"/>
              </a:rPr>
              <a:t>Thank you for your attention</a:t>
            </a:r>
            <a:endParaRPr lang="en-US" sz="4400" b="1">
              <a:solidFill>
                <a:schemeClr val="tx1"/>
              </a:solidFill>
            </a:endParaRPr>
          </a:p>
        </p:txBody>
      </p:sp>
    </p:spTree>
    <p:extLst>
      <p:ext uri="{BB962C8B-B14F-4D97-AF65-F5344CB8AC3E}">
        <p14:creationId xmlns:p14="http://schemas.microsoft.com/office/powerpoint/2010/main" val="1804643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About Pathways</a:t>
            </a: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tx1"/>
          </a:solidFill>
          <a:ln w="12700" cap="flat">
            <a:noFill/>
            <a:miter lim="400000"/>
          </a:ln>
          <a:effectLst/>
        </p:spPr>
        <p:txBody>
          <a:bodyPr wrap="square" lIns="45719" tIns="45719" rIns="45719" bIns="45719" numCol="1" anchor="ctr">
            <a:noAutofit/>
          </a:bodyPr>
          <a:lstStyle/>
          <a:p>
            <a:endParaRPr>
              <a:solidFill>
                <a:schemeClr val="tx1"/>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Get in touch</a:t>
            </a: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grpSp>
        <p:nvGrpSpPr>
          <p:cNvPr id="22" name="Group 21">
            <a:extLst>
              <a:ext uri="{FF2B5EF4-FFF2-40B4-BE49-F238E27FC236}">
                <a16:creationId xmlns:a16="http://schemas.microsoft.com/office/drawing/2014/main" id="{F75688BF-09F9-8C44-9A99-FCB8A6E70BFB}"/>
              </a:ext>
            </a:extLst>
          </p:cNvPr>
          <p:cNvGrpSpPr/>
          <p:nvPr userDrawn="1"/>
        </p:nvGrpSpPr>
        <p:grpSpPr>
          <a:xfrm>
            <a:off x="-212655" y="5241856"/>
            <a:ext cx="8952616" cy="1828800"/>
            <a:chOff x="-212655" y="5241856"/>
            <a:chExt cx="8952616" cy="1828800"/>
          </a:xfrm>
        </p:grpSpPr>
        <p:sp>
          <p:nvSpPr>
            <p:cNvPr id="23" name="Rectangle 22">
              <a:extLst>
                <a:ext uri="{FF2B5EF4-FFF2-40B4-BE49-F238E27FC236}">
                  <a16:creationId xmlns:a16="http://schemas.microsoft.com/office/drawing/2014/main" id="{C3CF9CC0-E94B-9542-9BA6-439842532E37}"/>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3070E6DA-29EA-B140-86A5-A256FF6D93E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25" name="Group 24">
              <a:extLst>
                <a:ext uri="{FF2B5EF4-FFF2-40B4-BE49-F238E27FC236}">
                  <a16:creationId xmlns:a16="http://schemas.microsoft.com/office/drawing/2014/main" id="{8E59EAC8-E982-FD49-9981-B8B05AF45FAA}"/>
                </a:ext>
              </a:extLst>
            </p:cNvPr>
            <p:cNvGrpSpPr/>
            <p:nvPr userDrawn="1"/>
          </p:nvGrpSpPr>
          <p:grpSpPr>
            <a:xfrm>
              <a:off x="3703824" y="5852937"/>
              <a:ext cx="5036137" cy="400110"/>
              <a:chOff x="3703824" y="5852937"/>
              <a:chExt cx="5036137" cy="400110"/>
            </a:xfrm>
          </p:grpSpPr>
          <p:sp>
            <p:nvSpPr>
              <p:cNvPr id="27" name="TextBox 26">
                <a:extLst>
                  <a:ext uri="{FF2B5EF4-FFF2-40B4-BE49-F238E27FC236}">
                    <a16:creationId xmlns:a16="http://schemas.microsoft.com/office/drawing/2014/main" id="{532BEF4B-3C7C-9C46-99FB-974F9DD91E4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36" name="Graphic 35">
                <a:extLst>
                  <a:ext uri="{FF2B5EF4-FFF2-40B4-BE49-F238E27FC236}">
                    <a16:creationId xmlns:a16="http://schemas.microsoft.com/office/drawing/2014/main" id="{E4DB91DE-41E3-274A-91F9-46746CBD9AC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4" name="Graphique 20">
            <a:extLst>
              <a:ext uri="{FF2B5EF4-FFF2-40B4-BE49-F238E27FC236}">
                <a16:creationId xmlns:a16="http://schemas.microsoft.com/office/drawing/2014/main" id="{C8F5504D-DAC9-094D-B47C-621D5928C26F}"/>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201596" y="2952625"/>
            <a:ext cx="180000" cy="142105"/>
          </a:xfrm>
          <a:prstGeom prst="rect">
            <a:avLst/>
          </a:prstGeom>
        </p:spPr>
      </p:pic>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214084" y="3356992"/>
            <a:ext cx="155023" cy="142105"/>
          </a:xfrm>
          <a:prstGeom prst="rect">
            <a:avLst/>
          </a:prstGeom>
        </p:spPr>
      </p:pic>
    </p:spTree>
    <p:extLst>
      <p:ext uri="{BB962C8B-B14F-4D97-AF65-F5344CB8AC3E}">
        <p14:creationId xmlns:p14="http://schemas.microsoft.com/office/powerpoint/2010/main" val="405884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8631E6D8-965E-1A4C-845F-9747D5D3AA80}"/>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235956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Aufzählung">
    <p:spTree>
      <p:nvGrpSpPr>
        <p:cNvPr id="1" name=""/>
        <p:cNvGrpSpPr/>
        <p:nvPr/>
      </p:nvGrpSpPr>
      <p:grpSpPr>
        <a:xfrm>
          <a:off x="0" y="0"/>
          <a:ext cx="0" cy="0"/>
          <a:chOff x="0" y="0"/>
          <a:chExt cx="0" cy="0"/>
        </a:xfrm>
      </p:grpSpPr>
      <p:sp>
        <p:nvSpPr>
          <p:cNvPr id="6" name="Inhaltsplatzhalter 9"/>
          <p:cNvSpPr>
            <a:spLocks noGrp="1"/>
          </p:cNvSpPr>
          <p:nvPr>
            <p:ph sz="quarter" idx="13" hasCustomPrompt="1"/>
          </p:nvPr>
        </p:nvSpPr>
        <p:spPr>
          <a:xfrm>
            <a:off x="595342" y="1730540"/>
            <a:ext cx="10959049" cy="4081461"/>
          </a:xfrm>
          <a:prstGeom prst="rect">
            <a:avLst/>
          </a:prstGeom>
        </p:spPr>
        <p:txBody>
          <a:bodyPr/>
          <a:lstStyle>
            <a:lvl1pPr marL="244345" indent="-244345" algn="just">
              <a:buFont typeface="Arial Narrow" panose="020B0606020202030204" pitchFamily="34" charset="0"/>
              <a:buChar char="—"/>
              <a:defRPr sz="1368"/>
            </a:lvl1pPr>
            <a:lvl2pPr>
              <a:defRPr sz="1539"/>
            </a:lvl2pPr>
            <a:lvl3pPr marL="664139" indent="-244345" algn="just">
              <a:buFont typeface="Arial Narrow" panose="020B0606020202030204" pitchFamily="34" charset="0"/>
              <a:buChar char="—"/>
              <a:defRPr sz="1368"/>
            </a:lvl3pPr>
            <a:lvl4pPr marL="910990" indent="-244345" algn="just">
              <a:buFont typeface="Arial Narrow" panose="020B0606020202030204" pitchFamily="34" charset="0"/>
              <a:buChar char="—"/>
              <a:defRPr sz="1368"/>
            </a:lvl4pPr>
            <a:lvl5pPr marL="1157841" indent="-244345" algn="just">
              <a:buFont typeface="Arial Narrow" panose="020B0606020202030204" pitchFamily="34" charset="0"/>
              <a:buChar char="—"/>
              <a:defRPr sz="1368"/>
            </a:lvl5pPr>
          </a:lstStyle>
          <a:p>
            <a:pPr lvl="0"/>
            <a:r>
              <a:rPr lang="de-DE"/>
              <a:t> &lt;Hier Text eingeben&gt;</a:t>
            </a:r>
          </a:p>
          <a:p>
            <a:pPr lvl="2"/>
            <a:r>
              <a:rPr lang="de-DE"/>
              <a:t>&lt;Zweite Ebene&gt;</a:t>
            </a:r>
          </a:p>
          <a:p>
            <a:pPr lvl="3"/>
            <a:r>
              <a:rPr lang="de-DE"/>
              <a:t>&lt;Dritte Ebene&gt;</a:t>
            </a:r>
          </a:p>
          <a:p>
            <a:pPr lvl="4"/>
            <a:r>
              <a:rPr lang="de-DE"/>
              <a:t>&lt;Vierte Ebene&gt;</a:t>
            </a:r>
          </a:p>
          <a:p>
            <a:pPr lvl="0"/>
            <a:endParaRPr lang="de-DE"/>
          </a:p>
        </p:txBody>
      </p:sp>
      <p:sp>
        <p:nvSpPr>
          <p:cNvPr id="2" name="Titel 1"/>
          <p:cNvSpPr>
            <a:spLocks noGrp="1"/>
          </p:cNvSpPr>
          <p:nvPr>
            <p:ph type="title" hasCustomPrompt="1"/>
          </p:nvPr>
        </p:nvSpPr>
        <p:spPr/>
        <p:txBody>
          <a:bodyPr/>
          <a:lstStyle>
            <a:lvl1pPr>
              <a:defRPr/>
            </a:lvl1pPr>
          </a:lstStyle>
          <a:p>
            <a:r>
              <a:rPr lang="de-DE"/>
              <a:t>&lt;Titel&gt;</a:t>
            </a:r>
          </a:p>
        </p:txBody>
      </p:sp>
      <p:sp>
        <p:nvSpPr>
          <p:cNvPr id="3" name="Foliennummernplatzhalter 2"/>
          <p:cNvSpPr>
            <a:spLocks noGrp="1"/>
          </p:cNvSpPr>
          <p:nvPr>
            <p:ph type="sldNum" sz="quarter" idx="10"/>
          </p:nvPr>
        </p:nvSpPr>
        <p:spPr/>
        <p:txBody>
          <a:bodyPr/>
          <a:lstStyle/>
          <a:p>
            <a:fld id="{FBFABFFE-90DD-440B-AC35-B7B4159FFB71}" type="slidenum">
              <a:rPr lang="de-DE" smtClean="0"/>
              <a:pPr/>
              <a:t>‹#›</a:t>
            </a:fld>
            <a:endParaRPr lang="de-DE"/>
          </a:p>
        </p:txBody>
      </p:sp>
      <p:sp>
        <p:nvSpPr>
          <p:cNvPr id="4" name="Fußzeilenplatzhalter 3"/>
          <p:cNvSpPr>
            <a:spLocks noGrp="1"/>
          </p:cNvSpPr>
          <p:nvPr>
            <p:ph type="ftr" sz="quarter" idx="11"/>
          </p:nvPr>
        </p:nvSpPr>
        <p:spPr/>
        <p:txBody>
          <a:bodyPr/>
          <a:lstStyle/>
          <a:p>
            <a:pPr>
              <a:defRPr/>
            </a:pPr>
            <a:r>
              <a:rPr lang="de-DE"/>
              <a:t>TITEL DER PRÄSENTATION / Name der Autorin/des Autors</a:t>
            </a:r>
            <a:endParaRPr lang="de-DE" cap="none"/>
          </a:p>
        </p:txBody>
      </p:sp>
      <p:sp>
        <p:nvSpPr>
          <p:cNvPr id="5" name="Datumsplatzhalter 4"/>
          <p:cNvSpPr>
            <a:spLocks noGrp="1"/>
          </p:cNvSpPr>
          <p:nvPr>
            <p:ph type="dt" sz="half" idx="12"/>
          </p:nvPr>
        </p:nvSpPr>
        <p:spPr/>
        <p:txBody>
          <a:bodyPr/>
          <a:lstStyle/>
          <a:p>
            <a:fld id="{6D65D29C-5FAD-450E-9AF9-47122E739D9B}" type="datetime1">
              <a:rPr lang="de-DE" smtClean="0"/>
              <a:t>08.03.2024</a:t>
            </a:fld>
            <a:endParaRPr lang="de-DE"/>
          </a:p>
        </p:txBody>
      </p:sp>
    </p:spTree>
    <p:extLst>
      <p:ext uri="{BB962C8B-B14F-4D97-AF65-F5344CB8AC3E}">
        <p14:creationId xmlns:p14="http://schemas.microsoft.com/office/powerpoint/2010/main" val="1989134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solidFill>
                  <a:schemeClr val="tx1"/>
                </a:solidFill>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4" name="Graphic 3">
            <a:extLst>
              <a:ext uri="{FF2B5EF4-FFF2-40B4-BE49-F238E27FC236}">
                <a16:creationId xmlns:a16="http://schemas.microsoft.com/office/drawing/2014/main" id="{B1600926-2E60-AD43-B383-CC1D1A12A9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6934" t="22696" r="20133" b="14604"/>
          <a:stretch/>
        </p:blipFill>
        <p:spPr>
          <a:xfrm>
            <a:off x="6057900" y="0"/>
            <a:ext cx="5994400" cy="6129338"/>
          </a:xfrm>
          <a:prstGeom prst="rect">
            <a:avLst/>
          </a:prstGeom>
        </p:spPr>
      </p:pic>
      <p:grpSp>
        <p:nvGrpSpPr>
          <p:cNvPr id="17" name="Group 16">
            <a:extLst>
              <a:ext uri="{FF2B5EF4-FFF2-40B4-BE49-F238E27FC236}">
                <a16:creationId xmlns:a16="http://schemas.microsoft.com/office/drawing/2014/main" id="{44BF24E0-AA19-F14C-99D6-48CF9C6FAACB}"/>
              </a:ext>
            </a:extLst>
          </p:cNvPr>
          <p:cNvGrpSpPr/>
          <p:nvPr userDrawn="1"/>
        </p:nvGrpSpPr>
        <p:grpSpPr>
          <a:xfrm>
            <a:off x="-212655" y="5241856"/>
            <a:ext cx="8952616" cy="1828800"/>
            <a:chOff x="-212655" y="5241856"/>
            <a:chExt cx="8952616" cy="1828800"/>
          </a:xfrm>
        </p:grpSpPr>
        <p:sp>
          <p:nvSpPr>
            <p:cNvPr id="5" name="Rectangle 4">
              <a:extLst>
                <a:ext uri="{FF2B5EF4-FFF2-40B4-BE49-F238E27FC236}">
                  <a16:creationId xmlns:a16="http://schemas.microsoft.com/office/drawing/2014/main" id="{E6106DAD-EB58-E745-A076-855BA01E1BB5}"/>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36837CB4-3DED-BE42-B07D-C1417F3726B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16" name="Group 15">
              <a:extLst>
                <a:ext uri="{FF2B5EF4-FFF2-40B4-BE49-F238E27FC236}">
                  <a16:creationId xmlns:a16="http://schemas.microsoft.com/office/drawing/2014/main" id="{0FE327E3-6508-AB44-8EDF-F681AE0AA634}"/>
                </a:ext>
              </a:extLst>
            </p:cNvPr>
            <p:cNvGrpSpPr/>
            <p:nvPr userDrawn="1"/>
          </p:nvGrpSpPr>
          <p:grpSpPr>
            <a:xfrm>
              <a:off x="3703824" y="5852937"/>
              <a:ext cx="5036137" cy="400110"/>
              <a:chOff x="3703824" y="5852937"/>
              <a:chExt cx="5036137"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172580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a:t>Click to edit subtitle</a:t>
            </a:r>
          </a:p>
        </p:txBody>
      </p:sp>
      <p:pic>
        <p:nvPicPr>
          <p:cNvPr id="3" name="Graphic 2">
            <a:extLst>
              <a:ext uri="{FF2B5EF4-FFF2-40B4-BE49-F238E27FC236}">
                <a16:creationId xmlns:a16="http://schemas.microsoft.com/office/drawing/2014/main" id="{7732D5A6-16CA-B642-BBDD-F1A714CA8D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7589708" y="2927241"/>
            <a:ext cx="4230817" cy="3930759"/>
          </a:xfrm>
          <a:prstGeom prst="rect">
            <a:avLst/>
          </a:prstGeom>
        </p:spPr>
      </p:pic>
      <p:pic>
        <p:nvPicPr>
          <p:cNvPr id="7" name="Graphic 6">
            <a:extLst>
              <a:ext uri="{FF2B5EF4-FFF2-40B4-BE49-F238E27FC236}">
                <a16:creationId xmlns:a16="http://schemas.microsoft.com/office/drawing/2014/main" id="{E772A182-432D-3843-B934-840C3B89F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6792431" y="0"/>
            <a:ext cx="3221011" cy="1316112"/>
          </a:xfrm>
          <a:prstGeom prst="rect">
            <a:avLst/>
          </a:prstGeom>
        </p:spPr>
      </p:pic>
      <p:grpSp>
        <p:nvGrpSpPr>
          <p:cNvPr id="12" name="Group 11">
            <a:extLst>
              <a:ext uri="{FF2B5EF4-FFF2-40B4-BE49-F238E27FC236}">
                <a16:creationId xmlns:a16="http://schemas.microsoft.com/office/drawing/2014/main" id="{DC0E8D10-6947-974E-8F4C-405B38B43896}"/>
              </a:ext>
            </a:extLst>
          </p:cNvPr>
          <p:cNvGrpSpPr/>
          <p:nvPr userDrawn="1"/>
        </p:nvGrpSpPr>
        <p:grpSpPr>
          <a:xfrm>
            <a:off x="-212655" y="5241856"/>
            <a:ext cx="8952616" cy="1828800"/>
            <a:chOff x="-212655" y="5241856"/>
            <a:chExt cx="8952616" cy="1828800"/>
          </a:xfrm>
        </p:grpSpPr>
        <p:sp>
          <p:nvSpPr>
            <p:cNvPr id="18" name="Rectangle 17">
              <a:extLst>
                <a:ext uri="{FF2B5EF4-FFF2-40B4-BE49-F238E27FC236}">
                  <a16:creationId xmlns:a16="http://schemas.microsoft.com/office/drawing/2014/main" id="{0CDB0974-4F24-FC42-88D8-A77F6B93D8CF}"/>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250F798-5F7E-7E41-80E6-633488AD3B9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212655" y="5241856"/>
              <a:ext cx="3667378" cy="1828800"/>
            </a:xfrm>
            <a:prstGeom prst="rect">
              <a:avLst/>
            </a:prstGeom>
          </p:spPr>
        </p:pic>
        <p:grpSp>
          <p:nvGrpSpPr>
            <p:cNvPr id="20" name="Group 19">
              <a:extLst>
                <a:ext uri="{FF2B5EF4-FFF2-40B4-BE49-F238E27FC236}">
                  <a16:creationId xmlns:a16="http://schemas.microsoft.com/office/drawing/2014/main" id="{8DBB1407-67E1-E440-91B5-043A852EDAE4}"/>
                </a:ext>
              </a:extLst>
            </p:cNvPr>
            <p:cNvGrpSpPr/>
            <p:nvPr userDrawn="1"/>
          </p:nvGrpSpPr>
          <p:grpSpPr>
            <a:xfrm>
              <a:off x="3703824" y="5852937"/>
              <a:ext cx="5036137" cy="400110"/>
              <a:chOff x="3703824" y="5852937"/>
              <a:chExt cx="5036137" cy="400110"/>
            </a:xfrm>
          </p:grpSpPr>
          <p:sp>
            <p:nvSpPr>
              <p:cNvPr id="21" name="TextBox 20">
                <a:extLst>
                  <a:ext uri="{FF2B5EF4-FFF2-40B4-BE49-F238E27FC236}">
                    <a16:creationId xmlns:a16="http://schemas.microsoft.com/office/drawing/2014/main" id="{4424AD4E-D407-6549-9DE1-D0522637E37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1F98596F-CBE2-C14B-97D3-4D624AC747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grpSp>
    </p:spTree>
    <p:extLst>
      <p:ext uri="{BB962C8B-B14F-4D97-AF65-F5344CB8AC3E}">
        <p14:creationId xmlns:p14="http://schemas.microsoft.com/office/powerpoint/2010/main" val="26225248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a:t>Click to edit master title</a:t>
            </a:r>
            <a:endParaRPr lang="en-US"/>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a:t>Click to instert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EE92649A-040E-5C4C-910C-6D7796E802B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5241851"/>
            <a:ext cx="1735232" cy="1616148"/>
          </a:xfrm>
          <a:prstGeom prst="rect">
            <a:avLst/>
          </a:prstGeom>
        </p:spPr>
      </p:pic>
      <p:grpSp>
        <p:nvGrpSpPr>
          <p:cNvPr id="20" name="Group 19">
            <a:extLst>
              <a:ext uri="{FF2B5EF4-FFF2-40B4-BE49-F238E27FC236}">
                <a16:creationId xmlns:a16="http://schemas.microsoft.com/office/drawing/2014/main" id="{C71E6D78-F8BD-FB42-B3E8-DBA4205E242F}"/>
              </a:ext>
            </a:extLst>
          </p:cNvPr>
          <p:cNvGrpSpPr/>
          <p:nvPr userDrawn="1"/>
        </p:nvGrpSpPr>
        <p:grpSpPr>
          <a:xfrm>
            <a:off x="2013247" y="5768975"/>
            <a:ext cx="3536948" cy="553998"/>
            <a:chOff x="3703824" y="5852937"/>
            <a:chExt cx="3536948" cy="553998"/>
          </a:xfrm>
        </p:grpSpPr>
        <p:sp>
          <p:nvSpPr>
            <p:cNvPr id="21" name="TextBox 20">
              <a:extLst>
                <a:ext uri="{FF2B5EF4-FFF2-40B4-BE49-F238E27FC236}">
                  <a16:creationId xmlns:a16="http://schemas.microsoft.com/office/drawing/2014/main" id="{8CB142A6-859A-1140-9193-8FA7DB4FF827}"/>
                </a:ext>
              </a:extLst>
            </p:cNvPr>
            <p:cNvSpPr txBox="1"/>
            <p:nvPr userDrawn="1"/>
          </p:nvSpPr>
          <p:spPr>
            <a:xfrm>
              <a:off x="4284919" y="5852937"/>
              <a:ext cx="2955853" cy="553998"/>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22" name="Graphic 21">
              <a:extLst>
                <a:ext uri="{FF2B5EF4-FFF2-40B4-BE49-F238E27FC236}">
                  <a16:creationId xmlns:a16="http://schemas.microsoft.com/office/drawing/2014/main" id="{38F38FD6-CEFA-1447-A47B-FDC3B35A16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5950773"/>
              <a:ext cx="527934" cy="358326"/>
            </a:xfrm>
            <a:prstGeom prst="rect">
              <a:avLst/>
            </a:prstGeom>
          </p:spPr>
        </p:pic>
      </p:grpSp>
    </p:spTree>
    <p:extLst>
      <p:ext uri="{BB962C8B-B14F-4D97-AF65-F5344CB8AC3E}">
        <p14:creationId xmlns:p14="http://schemas.microsoft.com/office/powerpoint/2010/main" val="3330701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a:t>Click to edit title</a:t>
            </a:r>
            <a:endParaRPr lang="en-US"/>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Tree>
    <p:extLst>
      <p:ext uri="{BB962C8B-B14F-4D97-AF65-F5344CB8AC3E}">
        <p14:creationId xmlns:p14="http://schemas.microsoft.com/office/powerpoint/2010/main" val="32431033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a:t>Click to edit title</a:t>
            </a:r>
            <a:endParaRPr lang="en-US"/>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4322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a:t>Title</a:t>
            </a:r>
            <a:endParaRPr lang="en-US"/>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1"/>
                </a:solidFill>
              </a:defRPr>
            </a:lvl1pPr>
          </a:lstStyle>
          <a:p>
            <a:pPr lvl="0"/>
            <a:r>
              <a:rPr lang="en-GB"/>
              <a:t>Title</a:t>
            </a:r>
            <a:endParaRPr lang="en-US"/>
          </a:p>
        </p:txBody>
      </p:sp>
    </p:spTree>
    <p:extLst>
      <p:ext uri="{BB962C8B-B14F-4D97-AF65-F5344CB8AC3E}">
        <p14:creationId xmlns:p14="http://schemas.microsoft.com/office/powerpoint/2010/main" val="21227191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44443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293457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8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3CBBC55-2B05-7B4F-A425-7CA369F52E5E}"/>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211585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Tree>
    <p:extLst>
      <p:ext uri="{BB962C8B-B14F-4D97-AF65-F5344CB8AC3E}">
        <p14:creationId xmlns:p14="http://schemas.microsoft.com/office/powerpoint/2010/main" val="3301854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a:t>
            </a:r>
          </a:p>
        </p:txBody>
      </p:sp>
    </p:spTree>
    <p:extLst>
      <p:ext uri="{BB962C8B-B14F-4D97-AF65-F5344CB8AC3E}">
        <p14:creationId xmlns:p14="http://schemas.microsoft.com/office/powerpoint/2010/main" val="4078174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a:solidFill>
                  <a:schemeClr val="tx1"/>
                </a:solidFill>
                <a:effectLst/>
                <a:latin typeface="+mn-lt"/>
                <a:ea typeface="+mn-ea"/>
                <a:cs typeface="+mn-cs"/>
              </a:rPr>
              <a:t>Thank you for your attention</a:t>
            </a:r>
            <a:endParaRPr lang="en-US" sz="4400" b="1">
              <a:solidFill>
                <a:schemeClr val="tx1"/>
              </a:solidFill>
            </a:endParaRPr>
          </a:p>
        </p:txBody>
      </p:sp>
    </p:spTree>
    <p:extLst>
      <p:ext uri="{BB962C8B-B14F-4D97-AF65-F5344CB8AC3E}">
        <p14:creationId xmlns:p14="http://schemas.microsoft.com/office/powerpoint/2010/main" val="41089618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About Pathways</a:t>
            </a: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tx1"/>
          </a:solidFill>
          <a:ln w="12700" cap="flat">
            <a:noFill/>
            <a:miter lim="400000"/>
          </a:ln>
          <a:effectLst/>
        </p:spPr>
        <p:txBody>
          <a:bodyPr wrap="square" lIns="45719" tIns="45719" rIns="45719" bIns="45719" numCol="1" anchor="ctr">
            <a:noAutofit/>
          </a:bodyPr>
          <a:lstStyle/>
          <a:p>
            <a:endParaRPr>
              <a:solidFill>
                <a:schemeClr val="tx1"/>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a:solidFill>
                  <a:schemeClr val="tx1"/>
                </a:solidFill>
                <a:latin typeface="+mj-lt"/>
              </a:rPr>
              <a:t>Get in touch</a:t>
            </a: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email address</a:t>
            </a:r>
          </a:p>
        </p:txBody>
      </p:sp>
      <p:grpSp>
        <p:nvGrpSpPr>
          <p:cNvPr id="22" name="Group 21">
            <a:extLst>
              <a:ext uri="{FF2B5EF4-FFF2-40B4-BE49-F238E27FC236}">
                <a16:creationId xmlns:a16="http://schemas.microsoft.com/office/drawing/2014/main" id="{F75688BF-09F9-8C44-9A99-FCB8A6E70BFB}"/>
              </a:ext>
            </a:extLst>
          </p:cNvPr>
          <p:cNvGrpSpPr/>
          <p:nvPr userDrawn="1"/>
        </p:nvGrpSpPr>
        <p:grpSpPr>
          <a:xfrm>
            <a:off x="-212655" y="5241856"/>
            <a:ext cx="8952616" cy="1828800"/>
            <a:chOff x="-212655" y="5241856"/>
            <a:chExt cx="8952616" cy="1828800"/>
          </a:xfrm>
        </p:grpSpPr>
        <p:sp>
          <p:nvSpPr>
            <p:cNvPr id="23" name="Rectangle 22">
              <a:extLst>
                <a:ext uri="{FF2B5EF4-FFF2-40B4-BE49-F238E27FC236}">
                  <a16:creationId xmlns:a16="http://schemas.microsoft.com/office/drawing/2014/main" id="{C3CF9CC0-E94B-9542-9BA6-439842532E37}"/>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3070E6DA-29EA-B140-86A5-A256FF6D93E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212655" y="5241856"/>
              <a:ext cx="3667378" cy="1828800"/>
            </a:xfrm>
            <a:prstGeom prst="rect">
              <a:avLst/>
            </a:prstGeom>
          </p:spPr>
        </p:pic>
        <p:grpSp>
          <p:nvGrpSpPr>
            <p:cNvPr id="25" name="Group 24">
              <a:extLst>
                <a:ext uri="{FF2B5EF4-FFF2-40B4-BE49-F238E27FC236}">
                  <a16:creationId xmlns:a16="http://schemas.microsoft.com/office/drawing/2014/main" id="{8E59EAC8-E982-FD49-9981-B8B05AF45FAA}"/>
                </a:ext>
              </a:extLst>
            </p:cNvPr>
            <p:cNvGrpSpPr/>
            <p:nvPr userDrawn="1"/>
          </p:nvGrpSpPr>
          <p:grpSpPr>
            <a:xfrm>
              <a:off x="3703824" y="5852937"/>
              <a:ext cx="5036137" cy="400110"/>
              <a:chOff x="3703824" y="5852937"/>
              <a:chExt cx="5036137" cy="400110"/>
            </a:xfrm>
          </p:grpSpPr>
          <p:sp>
            <p:nvSpPr>
              <p:cNvPr id="27" name="TextBox 26">
                <a:extLst>
                  <a:ext uri="{FF2B5EF4-FFF2-40B4-BE49-F238E27FC236}">
                    <a16:creationId xmlns:a16="http://schemas.microsoft.com/office/drawing/2014/main" id="{532BEF4B-3C7C-9C46-99FB-974F9DD91E40}"/>
                  </a:ext>
                </a:extLst>
              </p:cNvPr>
              <p:cNvSpPr txBox="1"/>
              <p:nvPr userDrawn="1"/>
            </p:nvSpPr>
            <p:spPr>
              <a:xfrm>
                <a:off x="4284919" y="5852937"/>
                <a:ext cx="4455042" cy="400110"/>
              </a:xfrm>
              <a:prstGeom prst="rect">
                <a:avLst/>
              </a:prstGeom>
              <a:noFill/>
            </p:spPr>
            <p:txBody>
              <a:bodyPr wrap="square" rtlCol="0">
                <a:spAutoFit/>
              </a:bodyPr>
              <a:lstStyle/>
              <a:p>
                <a:pPr rtl="0" fontAlgn="base"/>
                <a:r>
                  <a:rPr lang="en-US" sz="1000" b="0" i="0" kern="1200">
                    <a:solidFill>
                      <a:schemeClr val="tx1"/>
                    </a:solidFill>
                    <a:effectLst/>
                    <a:latin typeface="+mn-lt"/>
                    <a:ea typeface="+mn-ea"/>
                    <a:cs typeface="+mn-cs"/>
                  </a:rPr>
                  <a:t>This project has received funding from the European Union’s Horizon 2020 Research and Innovation Programme under grant agreement No 101000395.</a:t>
                </a:r>
                <a:r>
                  <a:rPr lang="en-GB" sz="1000" b="0" i="0" kern="1200">
                    <a:solidFill>
                      <a:schemeClr val="tx1"/>
                    </a:solidFill>
                    <a:effectLst/>
                    <a:latin typeface="+mn-lt"/>
                    <a:ea typeface="+mn-ea"/>
                    <a:cs typeface="+mn-cs"/>
                  </a:rPr>
                  <a:t> </a:t>
                </a:r>
              </a:p>
            </p:txBody>
          </p:sp>
          <p:pic>
            <p:nvPicPr>
              <p:cNvPr id="36" name="Graphic 35">
                <a:extLst>
                  <a:ext uri="{FF2B5EF4-FFF2-40B4-BE49-F238E27FC236}">
                    <a16:creationId xmlns:a16="http://schemas.microsoft.com/office/drawing/2014/main" id="{E4DB91DE-41E3-274A-91F9-46746CBD9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03824" y="5873829"/>
                <a:ext cx="527934" cy="358326"/>
              </a:xfrm>
              <a:prstGeom prst="rect">
                <a:avLst/>
              </a:prstGeom>
            </p:spPr>
          </p:pic>
        </p:grpSp>
      </p:gr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a:t>Click to insert </a:t>
            </a:r>
            <a:r>
              <a:rPr lang="en-US" err="1"/>
              <a:t>Linkedin</a:t>
            </a:r>
            <a:endParaRPr lang="en-US"/>
          </a:p>
        </p:txBody>
      </p:sp>
      <p:pic>
        <p:nvPicPr>
          <p:cNvPr id="34" name="Graphique 20">
            <a:extLst>
              <a:ext uri="{FF2B5EF4-FFF2-40B4-BE49-F238E27FC236}">
                <a16:creationId xmlns:a16="http://schemas.microsoft.com/office/drawing/2014/main" id="{C8F5504D-DAC9-094D-B47C-621D5928C26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6201596" y="2952625"/>
            <a:ext cx="180000" cy="142105"/>
          </a:xfrm>
          <a:prstGeom prst="rect">
            <a:avLst/>
          </a:prstGeom>
        </p:spPr>
      </p:pic>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6214084" y="3356992"/>
            <a:ext cx="155023" cy="142105"/>
          </a:xfrm>
          <a:prstGeom prst="rect">
            <a:avLst/>
          </a:prstGeom>
        </p:spPr>
      </p:pic>
    </p:spTree>
    <p:extLst>
      <p:ext uri="{BB962C8B-B14F-4D97-AF65-F5344CB8AC3E}">
        <p14:creationId xmlns:p14="http://schemas.microsoft.com/office/powerpoint/2010/main" val="283555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sv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0.svg"/><Relationship Id="rId2" Type="http://schemas.openxmlformats.org/officeDocument/2006/relationships/slideLayout" Target="../slideLayouts/slideLayout28.xml"/><Relationship Id="rId16" Type="http://schemas.openxmlformats.org/officeDocument/2006/relationships/image" Target="../media/image19.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38.sv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37.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38.sv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37.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38.svg"/><Relationship Id="rId2" Type="http://schemas.openxmlformats.org/officeDocument/2006/relationships/slideLayout" Target="../slideLayouts/slideLayout68.xml"/><Relationship Id="rId16" Type="http://schemas.openxmlformats.org/officeDocument/2006/relationships/image" Target="../media/image37.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38.sv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3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AED24F-F395-5A49-A7B8-05E61E8C950E}"/>
              </a:ext>
            </a:extLst>
          </p:cNvPr>
          <p:cNvSpPr/>
          <p:nvPr userDrawn="1"/>
        </p:nvSpPr>
        <p:spPr>
          <a:xfrm>
            <a:off x="0" y="6056093"/>
            <a:ext cx="12192000" cy="8221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4983" y="6005293"/>
            <a:ext cx="850602" cy="872987"/>
          </a:xfrm>
          <a:prstGeom prst="rect">
            <a:avLst/>
          </a:prstGeom>
        </p:spPr>
      </p:pic>
      <p:sp>
        <p:nvSpPr>
          <p:cNvPr id="6" name="Slide Number Placeholder 5">
            <a:extLst>
              <a:ext uri="{FF2B5EF4-FFF2-40B4-BE49-F238E27FC236}">
                <a16:creationId xmlns:a16="http://schemas.microsoft.com/office/drawing/2014/main" id="{D8F75B30-220C-6546-B95E-048F76992964}"/>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435038696"/>
      </p:ext>
    </p:extLst>
  </p:cSld>
  <p:clrMap bg1="lt1" tx1="dk1" bg2="lt2" tx2="dk2" accent1="accent1" accent2="accent2" accent3="accent3" accent4="accent4" accent5="accent5" accent6="accent6" hlink="hlink" folHlink="folHlink"/>
  <p:sldLayoutIdLst>
    <p:sldLayoutId id="2147483878" r:id="rId1"/>
    <p:sldLayoutId id="2147483700" r:id="rId2"/>
    <p:sldLayoutId id="2147483672" r:id="rId3"/>
    <p:sldLayoutId id="2147483881" r:id="rId4"/>
    <p:sldLayoutId id="2147483877" r:id="rId5"/>
    <p:sldLayoutId id="2147483875" r:id="rId6"/>
    <p:sldLayoutId id="2147483663" r:id="rId7"/>
    <p:sldLayoutId id="2147483664" r:id="rId8"/>
    <p:sldLayoutId id="2147483665" r:id="rId9"/>
    <p:sldLayoutId id="2147483880" r:id="rId10"/>
    <p:sldLayoutId id="2147483671" r:id="rId11"/>
    <p:sldLayoutId id="2147483699" r:id="rId12"/>
    <p:sldLayoutId id="2147483876" r:id="rId13"/>
  </p:sldLayoutIdLst>
  <p:hf hdr="0" ftr="0" dt="0"/>
  <p:txStyles>
    <p:titleStyle>
      <a:lvl1pPr algn="ctr" defTabSz="914400" rtl="0" eaLnBrk="1" latinLnBrk="0" hangingPunct="1">
        <a:lnSpc>
          <a:spcPct val="90000"/>
        </a:lnSpc>
        <a:spcBef>
          <a:spcPct val="0"/>
        </a:spcBef>
        <a:buNone/>
        <a:defRPr sz="5400" b="1" i="0" kern="1200" cap="none" baseline="0">
          <a:solidFill>
            <a:schemeClr val="accent3"/>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userDrawn="1">
          <p15:clr>
            <a:srgbClr val="F26B43"/>
          </p15:clr>
        </p15:guide>
        <p15:guide id="1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C1BA0-5642-4F4F-AFEE-7C4497BFDF1B}"/>
              </a:ext>
            </a:extLst>
          </p:cNvPr>
          <p:cNvSpPr/>
          <p:nvPr userDrawn="1"/>
        </p:nvSpPr>
        <p:spPr>
          <a:xfrm>
            <a:off x="0" y="6056093"/>
            <a:ext cx="12192000" cy="8221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3037857-4DC7-0A4F-A25D-0CD7AEDB2F6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4983" y="6005293"/>
            <a:ext cx="850602" cy="872987"/>
          </a:xfrm>
          <a:prstGeom prst="rect">
            <a:avLst/>
          </a:prstGeom>
        </p:spPr>
      </p:pic>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D8F75B30-220C-6546-B95E-048F76992964}"/>
              </a:ext>
            </a:extLst>
          </p:cNvPr>
          <p:cNvSpPr>
            <a:spLocks noGrp="1"/>
          </p:cNvSpPr>
          <p:nvPr>
            <p:ph type="sldNum" sz="quarter" idx="4"/>
          </p:nvPr>
        </p:nvSpPr>
        <p:spPr>
          <a:xfrm>
            <a:off x="9077325" y="6259223"/>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179580001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ftr="0" dt="0"/>
  <p:txStyles>
    <p:titleStyle>
      <a:lvl1pPr algn="ctr" defTabSz="914400" rtl="0" eaLnBrk="1" latinLnBrk="0" hangingPunct="1">
        <a:lnSpc>
          <a:spcPct val="90000"/>
        </a:lnSpc>
        <a:spcBef>
          <a:spcPct val="0"/>
        </a:spcBef>
        <a:buNone/>
        <a:defRPr sz="5400" b="1" i="0" kern="1200" cap="none" baseline="0">
          <a:solidFill>
            <a:schemeClr val="accent3"/>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bg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userDrawn="1">
          <p15:clr>
            <a:srgbClr val="F26B43"/>
          </p15:clr>
        </p15:guide>
        <p15:guide id="11"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7A2622-8887-0341-AE8F-889E04431480}"/>
              </a:ext>
            </a:extLst>
          </p:cNvPr>
          <p:cNvSpPr/>
          <p:nvPr userDrawn="1"/>
        </p:nvSpPr>
        <p:spPr>
          <a:xfrm>
            <a:off x="0" y="6056093"/>
            <a:ext cx="12192000" cy="8221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Slide Number Placeholder 5">
            <a:extLst>
              <a:ext uri="{FF2B5EF4-FFF2-40B4-BE49-F238E27FC236}">
                <a16:creationId xmlns:a16="http://schemas.microsoft.com/office/drawing/2014/main" id="{E466DB27-ED83-344A-B1A3-2C452E4B2EC3}"/>
              </a:ext>
            </a:extLst>
          </p:cNvPr>
          <p:cNvSpPr>
            <a:spLocks noGrp="1"/>
          </p:cNvSpPr>
          <p:nvPr>
            <p:ph type="sldNum" sz="quarter" idx="4"/>
          </p:nvPr>
        </p:nvSpPr>
        <p:spPr>
          <a:xfrm>
            <a:off x="9077325" y="6251258"/>
            <a:ext cx="2743200" cy="365125"/>
          </a:xfrm>
          <a:prstGeom prst="rect">
            <a:avLst/>
          </a:prstGeom>
        </p:spPr>
        <p:txBody>
          <a:bodyPr vert="horz" lIns="91440" tIns="45720" rIns="91440" bIns="45720" rtlCol="0" anchor="ctr"/>
          <a:lstStyle>
            <a:lvl1pPr algn="r">
              <a:defRPr sz="1800">
                <a:solidFill>
                  <a:schemeClr val="accent3"/>
                </a:solidFill>
              </a:defRPr>
            </a:lvl1pPr>
          </a:lstStyle>
          <a:p>
            <a:fld id="{A1C02BF3-6CFC-A548-B91D-73F201674A01}" type="slidenum">
              <a:rPr lang="en-US" smtClean="0"/>
              <a:pPr/>
              <a:t>‹#›</a:t>
            </a:fld>
            <a:endParaRPr lang="en-US"/>
          </a:p>
        </p:txBody>
      </p:sp>
      <p:pic>
        <p:nvPicPr>
          <p:cNvPr id="12" name="Graphic 11">
            <a:extLst>
              <a:ext uri="{FF2B5EF4-FFF2-40B4-BE49-F238E27FC236}">
                <a16:creationId xmlns:a16="http://schemas.microsoft.com/office/drawing/2014/main" id="{763A085A-792A-794C-ACC4-C396126ECAF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84983" y="6005293"/>
            <a:ext cx="850602" cy="872987"/>
          </a:xfrm>
          <a:prstGeom prst="rect">
            <a:avLst/>
          </a:prstGeom>
        </p:spPr>
      </p:pic>
    </p:spTree>
    <p:extLst>
      <p:ext uri="{BB962C8B-B14F-4D97-AF65-F5344CB8AC3E}">
        <p14:creationId xmlns:p14="http://schemas.microsoft.com/office/powerpoint/2010/main" val="32481505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Lst>
  <p:hf hdr="0" ftr="0" dt="0"/>
  <p:txStyles>
    <p:titleStyle>
      <a:lvl1pPr algn="ctr" defTabSz="914400" rtl="0" eaLnBrk="1" latinLnBrk="0" hangingPunct="1">
        <a:lnSpc>
          <a:spcPct val="90000"/>
        </a:lnSpc>
        <a:spcBef>
          <a:spcPct val="0"/>
        </a:spcBef>
        <a:buNone/>
        <a:defRPr sz="5400" b="1" i="0" kern="1200" cap="none" baseline="0">
          <a:solidFill>
            <a:schemeClr val="bg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userDrawn="1">
          <p15:clr>
            <a:srgbClr val="F26B43"/>
          </p15:clr>
        </p15:guide>
        <p15:guide id="11"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98" y="5833355"/>
            <a:ext cx="956930" cy="982113"/>
          </a:xfrm>
          <a:prstGeom prst="rect">
            <a:avLst/>
          </a:prstGeom>
        </p:spPr>
      </p:pic>
      <p:sp>
        <p:nvSpPr>
          <p:cNvPr id="6" name="Slide Number Placeholder 5">
            <a:extLst>
              <a:ext uri="{FF2B5EF4-FFF2-40B4-BE49-F238E27FC236}">
                <a16:creationId xmlns:a16="http://schemas.microsoft.com/office/drawing/2014/main" id="{883F6396-ABB6-4C4A-AFAE-688E6E0AB69F}"/>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311094998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hdr="0" ftr="0" dt="0"/>
  <p:txStyles>
    <p:titleStyle>
      <a:lvl1pPr algn="ctr" defTabSz="914400" rtl="0" eaLnBrk="1" latinLnBrk="0" hangingPunct="1">
        <a:lnSpc>
          <a:spcPct val="90000"/>
        </a:lnSpc>
        <a:spcBef>
          <a:spcPct val="0"/>
        </a:spcBef>
        <a:buNone/>
        <a:defRPr sz="5400" b="1" i="0" kern="1200" cap="none" baseline="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p15:clr>
            <a:srgbClr val="F26B43"/>
          </p15:clr>
        </p15:guide>
        <p15:guide id="11"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98" y="5833355"/>
            <a:ext cx="956930" cy="982113"/>
          </a:xfrm>
          <a:prstGeom prst="rect">
            <a:avLst/>
          </a:prstGeom>
        </p:spPr>
      </p:pic>
    </p:spTree>
    <p:extLst>
      <p:ext uri="{BB962C8B-B14F-4D97-AF65-F5344CB8AC3E}">
        <p14:creationId xmlns:p14="http://schemas.microsoft.com/office/powerpoint/2010/main" val="4129589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hdr="0" dt="0"/>
  <p:txStyles>
    <p:titleStyle>
      <a:lvl1pPr algn="ctr" defTabSz="914400" rtl="0" eaLnBrk="1" latinLnBrk="0" hangingPunct="1">
        <a:lnSpc>
          <a:spcPct val="90000"/>
        </a:lnSpc>
        <a:spcBef>
          <a:spcPct val="0"/>
        </a:spcBef>
        <a:buNone/>
        <a:defRPr sz="5400" b="1" i="0" kern="1200" cap="none" baseline="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p15:clr>
            <a:srgbClr val="F26B43"/>
          </p15:clr>
        </p15:guide>
        <p15:guide id="11"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3798" y="5833355"/>
            <a:ext cx="956930" cy="982113"/>
          </a:xfrm>
          <a:prstGeom prst="rect">
            <a:avLst/>
          </a:prstGeom>
        </p:spPr>
      </p:pic>
      <p:sp>
        <p:nvSpPr>
          <p:cNvPr id="6" name="Slide Number Placeholder 5">
            <a:extLst>
              <a:ext uri="{FF2B5EF4-FFF2-40B4-BE49-F238E27FC236}">
                <a16:creationId xmlns:a16="http://schemas.microsoft.com/office/drawing/2014/main" id="{883F6396-ABB6-4C4A-AFAE-688E6E0AB69F}"/>
              </a:ext>
            </a:extLst>
          </p:cNvPr>
          <p:cNvSpPr>
            <a:spLocks noGrp="1"/>
          </p:cNvSpPr>
          <p:nvPr>
            <p:ph type="sldNum" sz="quarter" idx="4"/>
          </p:nvPr>
        </p:nvSpPr>
        <p:spPr>
          <a:xfrm>
            <a:off x="9077325" y="6129338"/>
            <a:ext cx="2743200" cy="365125"/>
          </a:xfrm>
          <a:prstGeom prst="rect">
            <a:avLst/>
          </a:prstGeom>
        </p:spPr>
        <p:txBody>
          <a:bodyPr vert="horz" lIns="91440" tIns="45720" rIns="91440" bIns="45720" rtlCol="0" anchor="ctr"/>
          <a:lstStyle>
            <a:lvl1pPr algn="r">
              <a:defRPr sz="1800">
                <a:solidFill>
                  <a:schemeClr val="tx1"/>
                </a:solidFill>
              </a:defRPr>
            </a:lvl1pPr>
          </a:lstStyle>
          <a:p>
            <a:fld id="{A1C02BF3-6CFC-A548-B91D-73F201674A01}" type="slidenum">
              <a:rPr lang="en-US" smtClean="0"/>
              <a:pPr/>
              <a:t>‹#›</a:t>
            </a:fld>
            <a:endParaRPr lang="en-US"/>
          </a:p>
        </p:txBody>
      </p:sp>
    </p:spTree>
    <p:extLst>
      <p:ext uri="{BB962C8B-B14F-4D97-AF65-F5344CB8AC3E}">
        <p14:creationId xmlns:p14="http://schemas.microsoft.com/office/powerpoint/2010/main" val="40632521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hf hdr="0" ftr="0" dt="0"/>
  <p:txStyles>
    <p:titleStyle>
      <a:lvl1pPr algn="ctr" defTabSz="914400" rtl="0" eaLnBrk="1" latinLnBrk="0" hangingPunct="1">
        <a:lnSpc>
          <a:spcPct val="90000"/>
        </a:lnSpc>
        <a:spcBef>
          <a:spcPct val="0"/>
        </a:spcBef>
        <a:buNone/>
        <a:defRPr sz="5400" b="1" i="0" kern="1200" cap="none" baseline="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p15:clr>
            <a:srgbClr val="F26B43"/>
          </p15:clr>
        </p15:guide>
        <p15:guide id="11"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98" y="5833355"/>
            <a:ext cx="956930" cy="982113"/>
          </a:xfrm>
          <a:prstGeom prst="rect">
            <a:avLst/>
          </a:prstGeom>
        </p:spPr>
      </p:pic>
    </p:spTree>
    <p:extLst>
      <p:ext uri="{BB962C8B-B14F-4D97-AF65-F5344CB8AC3E}">
        <p14:creationId xmlns:p14="http://schemas.microsoft.com/office/powerpoint/2010/main" val="139524860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hf hdr="0" ftr="0" dt="0"/>
  <p:txStyles>
    <p:titleStyle>
      <a:lvl1pPr algn="ctr" defTabSz="914400" rtl="0" eaLnBrk="1" latinLnBrk="0" hangingPunct="1">
        <a:lnSpc>
          <a:spcPct val="90000"/>
        </a:lnSpc>
        <a:spcBef>
          <a:spcPct val="0"/>
        </a:spcBef>
        <a:buNone/>
        <a:defRPr sz="5400" b="1" i="0" kern="1200" cap="none" baseline="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2" Type="http://schemas.microsoft.com/office/2018/10/relationships/comments" Target="../comments/modernComment_17C_E7F9639E.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1.xml"/><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1.xml"/><Relationship Id="rId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4A6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B7FF-7CE6-BF4D-AFFA-6C40A1C7845F}"/>
              </a:ext>
            </a:extLst>
          </p:cNvPr>
          <p:cNvSpPr>
            <a:spLocks noGrp="1"/>
          </p:cNvSpPr>
          <p:nvPr>
            <p:ph type="ctrTitle"/>
          </p:nvPr>
        </p:nvSpPr>
        <p:spPr>
          <a:xfrm>
            <a:off x="1576647" y="999459"/>
            <a:ext cx="4519353" cy="2429540"/>
          </a:xfrm>
        </p:spPr>
        <p:txBody>
          <a:bodyPr/>
          <a:lstStyle/>
          <a:p>
            <a:r>
              <a:rPr lang="en-US"/>
              <a:t>Practice hub 4</a:t>
            </a:r>
          </a:p>
        </p:txBody>
      </p:sp>
      <p:sp>
        <p:nvSpPr>
          <p:cNvPr id="3" name="Text Placeholder 2">
            <a:extLst>
              <a:ext uri="{FF2B5EF4-FFF2-40B4-BE49-F238E27FC236}">
                <a16:creationId xmlns:a16="http://schemas.microsoft.com/office/drawing/2014/main" id="{06650FF7-6B92-3342-B26B-07ED1161CF0D}"/>
              </a:ext>
            </a:extLst>
          </p:cNvPr>
          <p:cNvSpPr>
            <a:spLocks noGrp="1"/>
          </p:cNvSpPr>
          <p:nvPr>
            <p:ph type="body" sz="quarter" idx="10"/>
          </p:nvPr>
        </p:nvSpPr>
        <p:spPr>
          <a:xfrm>
            <a:off x="1595438" y="3634547"/>
            <a:ext cx="4509938" cy="524759"/>
          </a:xfrm>
        </p:spPr>
        <p:txBody>
          <a:bodyPr vert="horz" lIns="0" tIns="0" rIns="0" bIns="0" rtlCol="0" anchor="t">
            <a:normAutofit fontScale="92500" lnSpcReduction="20000"/>
          </a:bodyPr>
          <a:lstStyle/>
          <a:p>
            <a:r>
              <a:rPr lang="en-US"/>
              <a:t>Anna Hessle</a:t>
            </a:r>
          </a:p>
          <a:p>
            <a:r>
              <a:rPr lang="en-US"/>
              <a:t>070324</a:t>
            </a:r>
          </a:p>
        </p:txBody>
      </p:sp>
    </p:spTree>
    <p:extLst>
      <p:ext uri="{BB962C8B-B14F-4D97-AF65-F5344CB8AC3E}">
        <p14:creationId xmlns:p14="http://schemas.microsoft.com/office/powerpoint/2010/main" val="389188086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4A6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98DD9-3503-6241-B950-1F6962DE8ABB}"/>
              </a:ext>
            </a:extLst>
          </p:cNvPr>
          <p:cNvSpPr>
            <a:spLocks noGrp="1"/>
          </p:cNvSpPr>
          <p:nvPr>
            <p:ph idx="1"/>
          </p:nvPr>
        </p:nvSpPr>
        <p:spPr>
          <a:xfrm>
            <a:off x="1595438" y="1825625"/>
            <a:ext cx="4500562" cy="3943327"/>
          </a:xfrm>
        </p:spPr>
        <p:txBody>
          <a:bodyPr vert="horz" lIns="0" tIns="0" rIns="0" bIns="0" rtlCol="0" anchor="t">
            <a:normAutofit/>
          </a:bodyPr>
          <a:lstStyle/>
          <a:p>
            <a:pPr algn="l">
              <a:lnSpc>
                <a:spcPct val="107000"/>
              </a:lnSpc>
              <a:spcAft>
                <a:spcPts val="800"/>
              </a:spcAft>
            </a:pPr>
            <a:r>
              <a:rPr lang="en-US" kern="100">
                <a:ea typeface="Calibri" panose="020F0502020204030204" pitchFamily="34" charset="0"/>
                <a:cs typeface="Times New Roman" panose="02020603050405020304" pitchFamily="18" charset="0"/>
              </a:rPr>
              <a:t>More-from-less dairy systems </a:t>
            </a:r>
            <a:r>
              <a:rPr lang="en-US" kern="100" err="1">
                <a:ea typeface="Calibri" panose="020F0502020204030204" pitchFamily="34" charset="0"/>
                <a:cs typeface="Times New Roman" panose="02020603050405020304" pitchFamily="18" charset="0"/>
              </a:rPr>
              <a:t>utilising</a:t>
            </a:r>
            <a:r>
              <a:rPr lang="en-US" kern="100">
                <a:ea typeface="Calibri" panose="020F0502020204030204" pitchFamily="34" charset="0"/>
                <a:cs typeface="Times New Roman" panose="02020603050405020304" pitchFamily="18" charset="0"/>
              </a:rPr>
              <a:t> on-farm advice and carbon foot-printing tool</a:t>
            </a:r>
            <a:endParaRPr lang="pt-BR" sz="1800" kern="100">
              <a:effectLst/>
              <a:ea typeface="Calibri" panose="020F0502020204030204" pitchFamily="34" charset="0"/>
              <a:cs typeface="Times New Roman" panose="02020603050405020304" pitchFamily="18" charset="0"/>
            </a:endParaRPr>
          </a:p>
          <a:p>
            <a:pPr algn="l">
              <a:lnSpc>
                <a:spcPct val="107000"/>
              </a:lnSpc>
              <a:spcAft>
                <a:spcPts val="800"/>
              </a:spcAft>
            </a:pPr>
            <a:r>
              <a:rPr lang="en-US" sz="1800" kern="100">
                <a:effectLst/>
                <a:ea typeface="Calibri" panose="020F0502020204030204" pitchFamily="34" charset="0"/>
                <a:cs typeface="Times New Roman" panose="02020603050405020304" pitchFamily="18" charset="0"/>
              </a:rPr>
              <a:t>Dairy cows</a:t>
            </a:r>
            <a:endParaRPr lang="pt-BR" sz="1800" kern="100">
              <a:effectLst/>
              <a:ea typeface="Calibri" panose="020F0502020204030204" pitchFamily="34" charset="0"/>
              <a:cs typeface="Times New Roman" panose="02020603050405020304" pitchFamily="18" charset="0"/>
            </a:endParaRPr>
          </a:p>
          <a:p>
            <a:endParaRPr lang="en-US"/>
          </a:p>
        </p:txBody>
      </p:sp>
      <p:grpSp>
        <p:nvGrpSpPr>
          <p:cNvPr id="7" name="Group 6">
            <a:extLst>
              <a:ext uri="{FF2B5EF4-FFF2-40B4-BE49-F238E27FC236}">
                <a16:creationId xmlns:a16="http://schemas.microsoft.com/office/drawing/2014/main" id="{8A07E5EB-C9D0-01F0-B965-F6A72AA4CF6B}"/>
              </a:ext>
            </a:extLst>
          </p:cNvPr>
          <p:cNvGrpSpPr/>
          <p:nvPr/>
        </p:nvGrpSpPr>
        <p:grpSpPr>
          <a:xfrm>
            <a:off x="5060197" y="527532"/>
            <a:ext cx="5536365" cy="5241420"/>
            <a:chOff x="4948299" y="0"/>
            <a:chExt cx="7243913" cy="6858000"/>
          </a:xfrm>
        </p:grpSpPr>
        <p:pic>
          <p:nvPicPr>
            <p:cNvPr id="5" name="Picture 18" descr="Map&#10;&#10;Description automatically generated">
              <a:extLst>
                <a:ext uri="{FF2B5EF4-FFF2-40B4-BE49-F238E27FC236}">
                  <a16:creationId xmlns:a16="http://schemas.microsoft.com/office/drawing/2014/main" id="{6FD3CB5E-D9E6-4ACF-9B80-D004323FD02F}"/>
                </a:ext>
              </a:extLst>
            </p:cNvPr>
            <p:cNvPicPr>
              <a:picLocks noChangeAspect="1"/>
            </p:cNvPicPr>
            <p:nvPr/>
          </p:nvPicPr>
          <p:blipFill>
            <a:blip r:embed="rId2"/>
            <a:stretch>
              <a:fillRect/>
            </a:stretch>
          </p:blipFill>
          <p:spPr>
            <a:xfrm>
              <a:off x="4948299" y="0"/>
              <a:ext cx="7243913" cy="6858000"/>
            </a:xfrm>
            <a:prstGeom prst="rect">
              <a:avLst/>
            </a:prstGeom>
          </p:spPr>
        </p:pic>
        <p:sp>
          <p:nvSpPr>
            <p:cNvPr id="4" name="Content Placeholder 2">
              <a:extLst>
                <a:ext uri="{FF2B5EF4-FFF2-40B4-BE49-F238E27FC236}">
                  <a16:creationId xmlns:a16="http://schemas.microsoft.com/office/drawing/2014/main" id="{5EBA7A13-BF97-5269-A87B-DB72B4EC744E}"/>
                </a:ext>
              </a:extLst>
            </p:cNvPr>
            <p:cNvSpPr txBox="1">
              <a:spLocks/>
            </p:cNvSpPr>
            <p:nvPr/>
          </p:nvSpPr>
          <p:spPr>
            <a:xfrm>
              <a:off x="8570255" y="1460091"/>
              <a:ext cx="1516566" cy="365534"/>
            </a:xfrm>
            <a:prstGeom prst="rect">
              <a:avLst/>
            </a:prstGeom>
          </p:spPr>
          <p:txBody>
            <a:bodyPr vert="horz" lIns="0" tIns="0" rIns="0" bIns="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US" sz="1600" b="1" kern="100">
                  <a:solidFill>
                    <a:schemeClr val="accent3"/>
                  </a:solidFill>
                  <a:ea typeface="Calibri" panose="020F0502020204030204" pitchFamily="34" charset="0"/>
                  <a:cs typeface="Times New Roman" panose="02020603050405020304" pitchFamily="18" charset="0"/>
                </a:rPr>
                <a:t>SWEDEN</a:t>
              </a:r>
              <a:endParaRPr lang="pt-BR" sz="1600" b="1" kern="100">
                <a:solidFill>
                  <a:schemeClr val="accent3"/>
                </a:solidFill>
                <a:ea typeface="Calibri" panose="020F0502020204030204" pitchFamily="34" charset="0"/>
                <a:cs typeface="Times New Roman" panose="02020603050405020304" pitchFamily="18" charset="0"/>
              </a:endParaRPr>
            </a:p>
            <a:p>
              <a:endParaRPr lang="en-US" sz="1600" b="1">
                <a:solidFill>
                  <a:schemeClr val="accent3"/>
                </a:solidFill>
              </a:endParaRPr>
            </a:p>
          </p:txBody>
        </p:sp>
        <p:pic>
          <p:nvPicPr>
            <p:cNvPr id="6" name="Bildobjekt 5"/>
            <p:cNvPicPr>
              <a:picLocks noChangeAspect="1"/>
            </p:cNvPicPr>
            <p:nvPr/>
          </p:nvPicPr>
          <p:blipFill>
            <a:blip r:embed="rId3"/>
            <a:stretch>
              <a:fillRect/>
            </a:stretch>
          </p:blipFill>
          <p:spPr>
            <a:xfrm>
              <a:off x="9816636" y="2253788"/>
              <a:ext cx="166227" cy="203166"/>
            </a:xfrm>
            <a:prstGeom prst="rect">
              <a:avLst/>
            </a:prstGeom>
          </p:spPr>
        </p:pic>
        <p:cxnSp>
          <p:nvCxnSpPr>
            <p:cNvPr id="8" name="Rak pilkoppling 7"/>
            <p:cNvCxnSpPr>
              <a:cxnSpLocks/>
            </p:cNvCxnSpPr>
            <p:nvPr/>
          </p:nvCxnSpPr>
          <p:spPr>
            <a:xfrm>
              <a:off x="9699074" y="1745264"/>
              <a:ext cx="175887" cy="487847"/>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439" y="4647414"/>
            <a:ext cx="1121538" cy="1121538"/>
          </a:xfrm>
          <a:prstGeom prst="rect">
            <a:avLst/>
          </a:prstGeom>
        </p:spPr>
      </p:pic>
      <p:pic>
        <p:nvPicPr>
          <p:cNvPr id="1026" name="Picture 2" descr="https://www.arla.com/4a04ac/globalassets/arla-global/products---overview/brands-old-images/global-logo/arla_logo_rgb_72dp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6977" y="4647414"/>
            <a:ext cx="1674102" cy="11215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70DD45-DA1B-437D-4370-D51155910119}"/>
              </a:ext>
            </a:extLst>
          </p:cNvPr>
          <p:cNvSpPr/>
          <p:nvPr/>
        </p:nvSpPr>
        <p:spPr>
          <a:xfrm>
            <a:off x="4990454" y="309966"/>
            <a:ext cx="1588577" cy="1263112"/>
          </a:xfrm>
          <a:prstGeom prst="rect">
            <a:avLst/>
          </a:prstGeom>
          <a:solidFill>
            <a:srgbClr val="1B4A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42E19790-510B-C74F-8921-BB19857CD323}"/>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3273344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4A6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9790-510B-C74F-8921-BB19857CD323}"/>
              </a:ext>
            </a:extLst>
          </p:cNvPr>
          <p:cNvSpPr>
            <a:spLocks noGrp="1"/>
          </p:cNvSpPr>
          <p:nvPr>
            <p:ph type="title"/>
          </p:nvPr>
        </p:nvSpPr>
        <p:spPr>
          <a:xfrm>
            <a:off x="1595438" y="365125"/>
            <a:ext cx="9001126" cy="1325563"/>
          </a:xfrm>
        </p:spPr>
        <p:txBody>
          <a:bodyPr/>
          <a:lstStyle/>
          <a:p>
            <a:r>
              <a:rPr lang="en-US"/>
              <a:t>Innovation</a:t>
            </a:r>
          </a:p>
        </p:txBody>
      </p:sp>
      <p:sp>
        <p:nvSpPr>
          <p:cNvPr id="3" name="Content Placeholder 2">
            <a:extLst>
              <a:ext uri="{FF2B5EF4-FFF2-40B4-BE49-F238E27FC236}">
                <a16:creationId xmlns:a16="http://schemas.microsoft.com/office/drawing/2014/main" id="{8673221A-EF4B-0661-7224-872DB4A6BD4C}"/>
              </a:ext>
            </a:extLst>
          </p:cNvPr>
          <p:cNvSpPr>
            <a:spLocks noGrp="1"/>
          </p:cNvSpPr>
          <p:nvPr>
            <p:ph idx="1"/>
          </p:nvPr>
        </p:nvSpPr>
        <p:spPr>
          <a:xfrm>
            <a:off x="1595439" y="1812562"/>
            <a:ext cx="4500562" cy="3943327"/>
          </a:xfrm>
        </p:spPr>
        <p:txBody>
          <a:bodyPr vert="horz" lIns="0" tIns="0" rIns="0" bIns="0" rtlCol="0" anchor="t">
            <a:normAutofit/>
          </a:bodyPr>
          <a:lstStyle/>
          <a:p>
            <a:pPr marL="285750" indent="-285750" algn="l">
              <a:lnSpc>
                <a:spcPct val="107000"/>
              </a:lnSpc>
              <a:spcAft>
                <a:spcPts val="800"/>
              </a:spcAft>
              <a:buFont typeface="Arial" panose="020B0604020202020204" pitchFamily="34" charset="0"/>
              <a:buChar char="•"/>
            </a:pPr>
            <a:r>
              <a:rPr lang="en-US" sz="1800" kern="100">
                <a:effectLst/>
                <a:ea typeface="Calibri" panose="020F0502020204030204" pitchFamily="34" charset="0"/>
                <a:cs typeface="Times New Roman" panose="02020603050405020304" pitchFamily="18" charset="0"/>
              </a:rPr>
              <a:t>OECD Area of Innovation: Marketing</a:t>
            </a:r>
            <a:endParaRPr lang="pt-BR" sz="1800" kern="100">
              <a:effectLst/>
              <a:ea typeface="Calibri" panose="020F0502020204030204" pitchFamily="34" charset="0"/>
              <a:cs typeface="Times New Roman" panose="02020603050405020304" pitchFamily="18" charset="0"/>
            </a:endParaRPr>
          </a:p>
          <a:p>
            <a:pPr marL="285750" indent="-285750" algn="l">
              <a:lnSpc>
                <a:spcPct val="107000"/>
              </a:lnSpc>
              <a:spcAft>
                <a:spcPts val="800"/>
              </a:spcAft>
              <a:buFont typeface="Arial" panose="020B0604020202020204" pitchFamily="34" charset="0"/>
              <a:buChar char="•"/>
            </a:pPr>
            <a:r>
              <a:rPr lang="en-US" sz="1800" kern="100">
                <a:effectLst/>
                <a:ea typeface="Calibri" panose="020F0502020204030204" pitchFamily="34" charset="0"/>
                <a:cs typeface="Times New Roman" panose="02020603050405020304" pitchFamily="18" charset="0"/>
              </a:rPr>
              <a:t>System type: Intensive, mainstream</a:t>
            </a:r>
            <a:endParaRPr lang="pt-BR" sz="1800" kern="100">
              <a:effectLst/>
              <a:ea typeface="Calibri" panose="020F0502020204030204" pitchFamily="34" charset="0"/>
              <a:cs typeface="Times New Roman" panose="02020603050405020304" pitchFamily="18" charset="0"/>
            </a:endParaRPr>
          </a:p>
          <a:p>
            <a:pPr marL="285750" indent="-285750" algn="l">
              <a:lnSpc>
                <a:spcPct val="107000"/>
              </a:lnSpc>
              <a:spcAft>
                <a:spcPts val="800"/>
              </a:spcAft>
              <a:buFont typeface="Arial" panose="020B0604020202020204" pitchFamily="34" charset="0"/>
              <a:buChar char="•"/>
            </a:pPr>
            <a:r>
              <a:rPr lang="en-US" sz="1800" kern="100">
                <a:effectLst/>
                <a:ea typeface="Calibri" panose="020F0502020204030204" pitchFamily="34" charset="0"/>
                <a:cs typeface="Times New Roman" panose="02020603050405020304" pitchFamily="18" charset="0"/>
              </a:rPr>
              <a:t>Innovation interests: Consumers view on environmental sustainability and animal welfare based on fact, starting with the consumers of tomorrow</a:t>
            </a:r>
            <a:endParaRPr lang="pt-BR" sz="1800" kern="10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a:p>
        </p:txBody>
      </p:sp>
      <p:pic>
        <p:nvPicPr>
          <p:cNvPr id="4" name="Bildobjekt 3"/>
          <p:cNvPicPr>
            <a:picLocks noChangeAspect="1"/>
          </p:cNvPicPr>
          <p:nvPr/>
        </p:nvPicPr>
        <p:blipFill rotWithShape="1">
          <a:blip r:embed="rId2">
            <a:extLst>
              <a:ext uri="{28A0092B-C50C-407E-A947-70E740481C1C}">
                <a14:useLocalDpi xmlns:a14="http://schemas.microsoft.com/office/drawing/2010/main" val="0"/>
              </a:ext>
            </a:extLst>
          </a:blip>
          <a:srcRect t="14584"/>
          <a:stretch/>
        </p:blipFill>
        <p:spPr>
          <a:xfrm rot="10800000">
            <a:off x="6095998" y="1808162"/>
            <a:ext cx="4495755" cy="2880074"/>
          </a:xfrm>
          <a:prstGeom prst="rect">
            <a:avLst/>
          </a:prstGeom>
        </p:spPr>
      </p:pic>
    </p:spTree>
    <p:extLst>
      <p:ext uri="{BB962C8B-B14F-4D97-AF65-F5344CB8AC3E}">
        <p14:creationId xmlns:p14="http://schemas.microsoft.com/office/powerpoint/2010/main" val="4147140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4A6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9790-510B-C74F-8921-BB19857CD323}"/>
              </a:ext>
            </a:extLst>
          </p:cNvPr>
          <p:cNvSpPr>
            <a:spLocks noGrp="1"/>
          </p:cNvSpPr>
          <p:nvPr>
            <p:ph type="title"/>
          </p:nvPr>
        </p:nvSpPr>
        <p:spPr>
          <a:xfrm>
            <a:off x="1595438" y="365125"/>
            <a:ext cx="9001126" cy="1325563"/>
          </a:xfrm>
        </p:spPr>
        <p:txBody>
          <a:bodyPr/>
          <a:lstStyle/>
          <a:p>
            <a:r>
              <a:rPr lang="en-US"/>
              <a:t>Challenges</a:t>
            </a:r>
          </a:p>
        </p:txBody>
      </p:sp>
      <p:sp>
        <p:nvSpPr>
          <p:cNvPr id="3" name="Content Placeholder 2">
            <a:extLst>
              <a:ext uri="{FF2B5EF4-FFF2-40B4-BE49-F238E27FC236}">
                <a16:creationId xmlns:a16="http://schemas.microsoft.com/office/drawing/2014/main" id="{8673221A-EF4B-0661-7224-872DB4A6BD4C}"/>
              </a:ext>
            </a:extLst>
          </p:cNvPr>
          <p:cNvSpPr>
            <a:spLocks noGrp="1"/>
          </p:cNvSpPr>
          <p:nvPr>
            <p:ph idx="1"/>
          </p:nvPr>
        </p:nvSpPr>
        <p:spPr>
          <a:xfrm>
            <a:off x="1595437" y="1812559"/>
            <a:ext cx="4286169" cy="3391061"/>
          </a:xfrm>
        </p:spPr>
        <p:txBody>
          <a:bodyPr vert="horz" lIns="0" tIns="0" rIns="0" bIns="0" rtlCol="0" anchor="t">
            <a:normAutofit/>
          </a:bodyPr>
          <a:lstStyle/>
          <a:p>
            <a:pPr algn="l">
              <a:lnSpc>
                <a:spcPct val="107000"/>
              </a:lnSpc>
              <a:spcAft>
                <a:spcPts val="800"/>
              </a:spcAft>
            </a:pPr>
            <a:r>
              <a:rPr lang="en-US" kern="100">
                <a:ea typeface="Calibri" panose="020F0502020204030204" pitchFamily="34" charset="0"/>
                <a:cs typeface="Times New Roman" panose="02020603050405020304" pitchFamily="18" charset="0"/>
              </a:rPr>
              <a:t>Background for the innovation is a challenge: The general public’s preconceived (and not seldom skew) view on environmental sustainability and animal welfare in livestock production of today</a:t>
            </a:r>
          </a:p>
          <a:p>
            <a:pPr algn="l">
              <a:lnSpc>
                <a:spcPct val="107000"/>
              </a:lnSpc>
              <a:spcAft>
                <a:spcPts val="800"/>
              </a:spcAft>
            </a:pPr>
            <a:r>
              <a:rPr lang="en-US" kern="100">
                <a:ea typeface="Calibri" panose="020F0502020204030204" pitchFamily="34" charset="0"/>
                <a:cs typeface="Times New Roman" panose="02020603050405020304" pitchFamily="18" charset="0"/>
              </a:rPr>
              <a:t>Bureaucracy is for sure a challenge; long time for decision within Pathways including a modification of the idea and regarding human-ethic permission.</a:t>
            </a:r>
            <a:endParaRPr lang="pt-BR" sz="1800" kern="100">
              <a:effectLst/>
              <a:ea typeface="Calibri" panose="020F0502020204030204" pitchFamily="34" charset="0"/>
              <a:cs typeface="Times New Roman" panose="02020603050405020304" pitchFamily="18" charset="0"/>
            </a:endParaRPr>
          </a:p>
          <a:p>
            <a:endParaRPr lang="en-US"/>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245715" y="1812559"/>
            <a:ext cx="4350847" cy="3263135"/>
          </a:xfrm>
          <a:prstGeom prst="rect">
            <a:avLst/>
          </a:prstGeom>
        </p:spPr>
      </p:pic>
    </p:spTree>
    <p:extLst>
      <p:ext uri="{BB962C8B-B14F-4D97-AF65-F5344CB8AC3E}">
        <p14:creationId xmlns:p14="http://schemas.microsoft.com/office/powerpoint/2010/main" val="1447006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4A6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9790-510B-C74F-8921-BB19857CD323}"/>
              </a:ext>
            </a:extLst>
          </p:cNvPr>
          <p:cNvSpPr>
            <a:spLocks noGrp="1"/>
          </p:cNvSpPr>
          <p:nvPr>
            <p:ph type="title"/>
          </p:nvPr>
        </p:nvSpPr>
        <p:spPr>
          <a:xfrm>
            <a:off x="1595438" y="365125"/>
            <a:ext cx="9001126" cy="1325563"/>
          </a:xfrm>
        </p:spPr>
        <p:txBody>
          <a:bodyPr/>
          <a:lstStyle/>
          <a:p>
            <a:r>
              <a:rPr lang="en-US"/>
              <a:t>Uniqueness</a:t>
            </a:r>
          </a:p>
        </p:txBody>
      </p:sp>
      <p:sp>
        <p:nvSpPr>
          <p:cNvPr id="3" name="Content Placeholder 2">
            <a:extLst>
              <a:ext uri="{FF2B5EF4-FFF2-40B4-BE49-F238E27FC236}">
                <a16:creationId xmlns:a16="http://schemas.microsoft.com/office/drawing/2014/main" id="{8673221A-EF4B-0661-7224-872DB4A6BD4C}"/>
              </a:ext>
            </a:extLst>
          </p:cNvPr>
          <p:cNvSpPr>
            <a:spLocks noGrp="1"/>
          </p:cNvSpPr>
          <p:nvPr>
            <p:ph idx="1"/>
          </p:nvPr>
        </p:nvSpPr>
        <p:spPr>
          <a:xfrm>
            <a:off x="1595439" y="1825648"/>
            <a:ext cx="9001126" cy="3943327"/>
          </a:xfrm>
        </p:spPr>
        <p:txBody>
          <a:bodyPr vert="horz" lIns="0" tIns="0" rIns="0" bIns="0" rtlCol="0" anchor="t">
            <a:normAutofit/>
          </a:bodyPr>
          <a:lstStyle/>
          <a:p>
            <a:pPr algn="l">
              <a:lnSpc>
                <a:spcPct val="107000"/>
              </a:lnSpc>
              <a:spcAft>
                <a:spcPts val="800"/>
              </a:spcAft>
            </a:pPr>
            <a:r>
              <a:rPr lang="en-US" kern="100">
                <a:ea typeface="Calibri" panose="020F0502020204030204" pitchFamily="34" charset="0"/>
                <a:cs typeface="Times New Roman"/>
              </a:rPr>
              <a:t>In the LL process, we started to discuss measurements of environmental performance and animal welfare in the hub farms and compare the results with averages. There was however no such data available. </a:t>
            </a:r>
          </a:p>
          <a:p>
            <a:pPr algn="l">
              <a:lnSpc>
                <a:spcPct val="107000"/>
              </a:lnSpc>
              <a:spcAft>
                <a:spcPts val="800"/>
              </a:spcAft>
            </a:pPr>
            <a:r>
              <a:rPr lang="en-US" kern="100">
                <a:ea typeface="Calibri" panose="020F0502020204030204" pitchFamily="34" charset="0"/>
                <a:cs typeface="Times New Roman"/>
              </a:rPr>
              <a:t>Instead, we agreed on focusing on bringing fact about modern dairy farming to children and pre-school teachers as the ongoing discourse is perceived by the farmers as not being based on fact.</a:t>
            </a:r>
            <a:endParaRPr lang="en-US" sz="1800" kern="100">
              <a:effectLst/>
              <a:ea typeface="Calibri" panose="020F0502020204030204" pitchFamily="34" charset="0"/>
              <a:cs typeface="Times New Roman"/>
            </a:endParaRPr>
          </a:p>
          <a:p>
            <a:pPr algn="l">
              <a:lnSpc>
                <a:spcPct val="107000"/>
              </a:lnSpc>
              <a:spcAft>
                <a:spcPts val="800"/>
              </a:spcAft>
            </a:pPr>
            <a:r>
              <a:rPr lang="en-US" sz="1800" kern="100">
                <a:effectLst/>
                <a:ea typeface="Calibri" panose="020F0502020204030204" pitchFamily="34" charset="0"/>
                <a:cs typeface="Times New Roman"/>
              </a:rPr>
              <a:t>Several of the farmers in the hub already participating in a lot of public events, not the least for children, but they miss updated written material to hand out at these occasions.</a:t>
            </a:r>
            <a:endParaRPr lang="pt-BR" sz="1800" kern="100">
              <a:effectLst/>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149341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4A6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9790-510B-C74F-8921-BB19857CD323}"/>
              </a:ext>
            </a:extLst>
          </p:cNvPr>
          <p:cNvSpPr>
            <a:spLocks noGrp="1"/>
          </p:cNvSpPr>
          <p:nvPr>
            <p:ph type="title"/>
          </p:nvPr>
        </p:nvSpPr>
        <p:spPr>
          <a:xfrm>
            <a:off x="1595438" y="365125"/>
            <a:ext cx="9001126" cy="1325563"/>
          </a:xfrm>
        </p:spPr>
        <p:txBody>
          <a:bodyPr/>
          <a:lstStyle/>
          <a:p>
            <a:r>
              <a:rPr lang="en-US"/>
              <a:t>The now and the future</a:t>
            </a:r>
          </a:p>
        </p:txBody>
      </p:sp>
      <p:sp>
        <p:nvSpPr>
          <p:cNvPr id="3" name="Content Placeholder 2">
            <a:extLst>
              <a:ext uri="{FF2B5EF4-FFF2-40B4-BE49-F238E27FC236}">
                <a16:creationId xmlns:a16="http://schemas.microsoft.com/office/drawing/2014/main" id="{8673221A-EF4B-0661-7224-872DB4A6BD4C}"/>
              </a:ext>
            </a:extLst>
          </p:cNvPr>
          <p:cNvSpPr>
            <a:spLocks noGrp="1"/>
          </p:cNvSpPr>
          <p:nvPr>
            <p:ph idx="1"/>
          </p:nvPr>
        </p:nvSpPr>
        <p:spPr>
          <a:xfrm>
            <a:off x="1595437" y="1808163"/>
            <a:ext cx="4301668" cy="3943327"/>
          </a:xfrm>
        </p:spPr>
        <p:txBody>
          <a:bodyPr vert="horz" lIns="0" tIns="0" rIns="0" bIns="0" rtlCol="0" anchor="t">
            <a:normAutofit/>
          </a:bodyPr>
          <a:lstStyle/>
          <a:p>
            <a:pPr marL="285750" indent="-285750" algn="l">
              <a:lnSpc>
                <a:spcPct val="107000"/>
              </a:lnSpc>
              <a:spcAft>
                <a:spcPts val="800"/>
              </a:spcAft>
              <a:buFont typeface="Arial" panose="020B0604020202020204" pitchFamily="34" charset="0"/>
              <a:buChar char="•"/>
            </a:pPr>
            <a:r>
              <a:rPr lang="en-US" kern="100">
                <a:ea typeface="Calibri" panose="020F0502020204030204" pitchFamily="34" charset="0"/>
                <a:cs typeface="Times New Roman" panose="02020603050405020304" pitchFamily="18" charset="0"/>
              </a:rPr>
              <a:t> A small working group was established, which created a “gross list”.</a:t>
            </a:r>
          </a:p>
          <a:p>
            <a:pPr marL="285750" indent="-285750" algn="l">
              <a:lnSpc>
                <a:spcPct val="107000"/>
              </a:lnSpc>
              <a:spcAft>
                <a:spcPts val="800"/>
              </a:spcAft>
              <a:buFont typeface="Arial" panose="020B0604020202020204" pitchFamily="34" charset="0"/>
              <a:buChar char="•"/>
            </a:pPr>
            <a:r>
              <a:rPr lang="en-US" kern="100">
                <a:ea typeface="Calibri" panose="020F0502020204030204" pitchFamily="34" charset="0"/>
                <a:cs typeface="Times New Roman" panose="02020603050405020304" pitchFamily="18" charset="0"/>
              </a:rPr>
              <a:t>The whole hub met on Feb 22, 2024, and decided on content and format A5, 16 pages.</a:t>
            </a:r>
          </a:p>
          <a:p>
            <a:pPr marL="285750" indent="-285750" algn="l">
              <a:lnSpc>
                <a:spcPct val="107000"/>
              </a:lnSpc>
              <a:spcAft>
                <a:spcPts val="800"/>
              </a:spcAft>
              <a:buFont typeface="Arial" panose="020B0604020202020204" pitchFamily="34" charset="0"/>
              <a:buChar char="•"/>
            </a:pPr>
            <a:r>
              <a:rPr lang="pt-BR" sz="1800" kern="100">
                <a:effectLst/>
                <a:ea typeface="Calibri" panose="020F0502020204030204" pitchFamily="34" charset="0"/>
                <a:cs typeface="Times New Roman" panose="02020603050405020304" pitchFamily="18" charset="0"/>
              </a:rPr>
              <a:t>Sara </a:t>
            </a:r>
            <a:r>
              <a:rPr lang="pt-BR" sz="1800" kern="100" err="1">
                <a:effectLst/>
                <a:ea typeface="Calibri" panose="020F0502020204030204" pitchFamily="34" charset="0"/>
                <a:cs typeface="Times New Roman" panose="02020603050405020304" pitchFamily="18" charset="0"/>
              </a:rPr>
              <a:t>will</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put</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together</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the</a:t>
            </a:r>
            <a:r>
              <a:rPr lang="pt-BR" sz="1800" kern="100">
                <a:effectLst/>
                <a:ea typeface="Calibri" panose="020F0502020204030204" pitchFamily="34" charset="0"/>
                <a:cs typeface="Times New Roman" panose="02020603050405020304" pitchFamily="18" charset="0"/>
              </a:rPr>
              <a:t> input </a:t>
            </a:r>
            <a:r>
              <a:rPr lang="pt-BR" sz="1800" kern="100" err="1">
                <a:effectLst/>
                <a:ea typeface="Calibri" panose="020F0502020204030204" pitchFamily="34" charset="0"/>
                <a:cs typeface="Times New Roman" panose="02020603050405020304" pitchFamily="18" charset="0"/>
              </a:rPr>
              <a:t>and</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send</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to</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the</a:t>
            </a:r>
            <a:r>
              <a:rPr lang="pt-BR" sz="1800" kern="100">
                <a:effectLst/>
                <a:ea typeface="Calibri" panose="020F0502020204030204" pitchFamily="34" charset="0"/>
                <a:cs typeface="Times New Roman" panose="02020603050405020304" pitchFamily="18" charset="0"/>
              </a:rPr>
              <a:t> communicator </a:t>
            </a:r>
            <a:r>
              <a:rPr lang="pt-BR" sz="1800" kern="100" err="1">
                <a:effectLst/>
                <a:ea typeface="Calibri" panose="020F0502020204030204" pitchFamily="34" charset="0"/>
                <a:cs typeface="Times New Roman" panose="02020603050405020304" pitchFamily="18" charset="0"/>
              </a:rPr>
              <a:t>who</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will</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transform</a:t>
            </a:r>
            <a:r>
              <a:rPr lang="pt-BR" sz="1800" kern="100">
                <a:effectLst/>
                <a:ea typeface="Calibri" panose="020F0502020204030204" pitchFamily="34" charset="0"/>
                <a:cs typeface="Times New Roman" panose="02020603050405020304" pitchFamily="18" charset="0"/>
              </a:rPr>
              <a:t> it </a:t>
            </a:r>
            <a:r>
              <a:rPr lang="pt-BR" sz="1800" kern="100" err="1">
                <a:effectLst/>
                <a:ea typeface="Calibri" panose="020F0502020204030204" pitchFamily="34" charset="0"/>
                <a:cs typeface="Times New Roman" panose="02020603050405020304" pitchFamily="18" charset="0"/>
              </a:rPr>
              <a:t>to</a:t>
            </a:r>
            <a:r>
              <a:rPr lang="pt-BR" sz="1800" kern="100">
                <a:effectLst/>
                <a:ea typeface="Calibri" panose="020F0502020204030204" pitchFamily="34" charset="0"/>
                <a:cs typeface="Times New Roman" panose="02020603050405020304" pitchFamily="18" charset="0"/>
              </a:rPr>
              <a:t> a draft. </a:t>
            </a:r>
          </a:p>
          <a:p>
            <a:pPr marL="285750" indent="-285750" algn="l">
              <a:lnSpc>
                <a:spcPct val="107000"/>
              </a:lnSpc>
              <a:spcAft>
                <a:spcPts val="800"/>
              </a:spcAft>
              <a:buFont typeface="Arial" panose="020B0604020202020204" pitchFamily="34" charset="0"/>
              <a:buChar char="•"/>
            </a:pPr>
            <a:r>
              <a:rPr lang="pt-BR" kern="100">
                <a:ea typeface="Calibri" panose="020F0502020204030204" pitchFamily="34" charset="0"/>
                <a:cs typeface="Times New Roman" panose="02020603050405020304" pitchFamily="18" charset="0"/>
              </a:rPr>
              <a:t>Sara </a:t>
            </a:r>
            <a:r>
              <a:rPr lang="pt-BR" sz="1800" kern="100" err="1">
                <a:effectLst/>
                <a:ea typeface="Calibri" panose="020F0502020204030204" pitchFamily="34" charset="0"/>
                <a:cs typeface="Times New Roman" panose="02020603050405020304" pitchFamily="18" charset="0"/>
              </a:rPr>
              <a:t>is</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also</a:t>
            </a:r>
            <a:r>
              <a:rPr lang="pt-BR" sz="1800" kern="100">
                <a:effectLst/>
                <a:ea typeface="Calibri" panose="020F0502020204030204" pitchFamily="34" charset="0"/>
                <a:cs typeface="Times New Roman" panose="02020603050405020304" pitchFamily="18" charset="0"/>
              </a:rPr>
              <a:t> making </a:t>
            </a:r>
            <a:r>
              <a:rPr lang="pt-BR" sz="1800" kern="100" err="1">
                <a:effectLst/>
                <a:ea typeface="Calibri" panose="020F0502020204030204" pitchFamily="34" charset="0"/>
                <a:cs typeface="Times New Roman" panose="02020603050405020304" pitchFamily="18" charset="0"/>
              </a:rPr>
              <a:t>av</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video</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of</a:t>
            </a:r>
            <a:r>
              <a:rPr lang="pt-BR" sz="1800" kern="100">
                <a:effectLst/>
                <a:ea typeface="Calibri" panose="020F0502020204030204" pitchFamily="34" charset="0"/>
                <a:cs typeface="Times New Roman" panose="02020603050405020304" pitchFamily="18" charset="0"/>
              </a:rPr>
              <a:t> </a:t>
            </a:r>
            <a:r>
              <a:rPr lang="pt-BR" sz="1800" kern="100" err="1">
                <a:effectLst/>
                <a:ea typeface="Calibri" panose="020F0502020204030204" pitchFamily="34" charset="0"/>
                <a:cs typeface="Times New Roman" panose="02020603050405020304" pitchFamily="18" charset="0"/>
              </a:rPr>
              <a:t>the</a:t>
            </a:r>
            <a:r>
              <a:rPr lang="pt-BR" sz="1800" kern="100">
                <a:effectLst/>
                <a:ea typeface="Calibri" panose="020F0502020204030204" pitchFamily="34" charset="0"/>
                <a:cs typeface="Times New Roman" panose="02020603050405020304" pitchFamily="18" charset="0"/>
              </a:rPr>
              <a:t> LL </a:t>
            </a:r>
            <a:r>
              <a:rPr lang="pt-BR" sz="1800" kern="100" err="1">
                <a:effectLst/>
                <a:ea typeface="Calibri" panose="020F0502020204030204" pitchFamily="34" charset="0"/>
                <a:cs typeface="Times New Roman" panose="02020603050405020304" pitchFamily="18" charset="0"/>
              </a:rPr>
              <a:t>work</a:t>
            </a:r>
            <a:r>
              <a:rPr lang="pt-BR" sz="1800" kern="100">
                <a:effectLst/>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n-US"/>
          </a:p>
        </p:txBody>
      </p:sp>
      <p:grpSp>
        <p:nvGrpSpPr>
          <p:cNvPr id="4" name="Group 3">
            <a:extLst>
              <a:ext uri="{FF2B5EF4-FFF2-40B4-BE49-F238E27FC236}">
                <a16:creationId xmlns:a16="http://schemas.microsoft.com/office/drawing/2014/main" id="{776472C7-10EC-4CD4-C094-326788130CD9}"/>
              </a:ext>
            </a:extLst>
          </p:cNvPr>
          <p:cNvGrpSpPr/>
          <p:nvPr/>
        </p:nvGrpSpPr>
        <p:grpSpPr>
          <a:xfrm>
            <a:off x="6096000" y="1808162"/>
            <a:ext cx="4500563" cy="3255906"/>
            <a:chOff x="6096000" y="1808161"/>
            <a:chExt cx="5394270" cy="3902453"/>
          </a:xfrm>
        </p:grpSpPr>
        <p:pic>
          <p:nvPicPr>
            <p:cNvPr id="5" name="Bildobjekt 4"/>
            <p:cNvPicPr>
              <a:picLocks noChangeAspect="1"/>
            </p:cNvPicPr>
            <p:nvPr/>
          </p:nvPicPr>
          <p:blipFill rotWithShape="1">
            <a:blip r:embed="rId2">
              <a:extLst>
                <a:ext uri="{28A0092B-C50C-407E-A947-70E740481C1C}">
                  <a14:useLocalDpi xmlns:a14="http://schemas.microsoft.com/office/drawing/2010/main" val="0"/>
                </a:ext>
              </a:extLst>
            </a:blip>
            <a:srcRect t="1478" b="2623"/>
            <a:stretch/>
          </p:blipFill>
          <p:spPr>
            <a:xfrm rot="10800000">
              <a:off x="6096000" y="1808162"/>
              <a:ext cx="2631268" cy="1892489"/>
            </a:xfrm>
            <a:prstGeom prst="rect">
              <a:avLst/>
            </a:prstGeom>
          </p:spPr>
        </p:pic>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l="13695" t="12089" r="5876" b="10781"/>
            <a:stretch/>
          </p:blipFill>
          <p:spPr>
            <a:xfrm rot="10800000">
              <a:off x="8859003" y="1808161"/>
              <a:ext cx="2631267" cy="1892489"/>
            </a:xfrm>
            <a:prstGeom prst="rect">
              <a:avLst/>
            </a:prstGeom>
          </p:spPr>
        </p:pic>
        <p:pic>
          <p:nvPicPr>
            <p:cNvPr id="7" name="Bildobjekt 6"/>
            <p:cNvPicPr>
              <a:picLocks noChangeAspect="1"/>
            </p:cNvPicPr>
            <p:nvPr/>
          </p:nvPicPr>
          <p:blipFill rotWithShape="1">
            <a:blip r:embed="rId4">
              <a:extLst>
                <a:ext uri="{28A0092B-C50C-407E-A947-70E740481C1C}">
                  <a14:useLocalDpi xmlns:a14="http://schemas.microsoft.com/office/drawing/2010/main" val="0"/>
                </a:ext>
              </a:extLst>
            </a:blip>
            <a:srcRect t="2141" b="1961"/>
            <a:stretch/>
          </p:blipFill>
          <p:spPr>
            <a:xfrm rot="10800000">
              <a:off x="6096000" y="3818125"/>
              <a:ext cx="2631269" cy="1892489"/>
            </a:xfrm>
            <a:prstGeom prst="rect">
              <a:avLst/>
            </a:prstGeom>
          </p:spPr>
        </p:pic>
      </p:grpSp>
    </p:spTree>
    <p:extLst>
      <p:ext uri="{BB962C8B-B14F-4D97-AF65-F5344CB8AC3E}">
        <p14:creationId xmlns:p14="http://schemas.microsoft.com/office/powerpoint/2010/main" val="2502317142"/>
      </p:ext>
    </p:extLst>
  </p:cSld>
  <p:clrMapOvr>
    <a:masterClrMapping/>
  </p:clrMapOvr>
</p:sld>
</file>

<file path=ppt/theme/theme1.xml><?xml version="1.0" encoding="utf-8"?>
<a:theme xmlns:a="http://schemas.openxmlformats.org/drawingml/2006/main" name="Pathways dark background">
  <a:themeElements>
    <a:clrScheme name="Custom 9">
      <a:dk1>
        <a:srgbClr val="FFFFFF"/>
      </a:dk1>
      <a:lt1>
        <a:srgbClr val="A5E6DF"/>
      </a:lt1>
      <a:dk2>
        <a:srgbClr val="FF5F45"/>
      </a:dk2>
      <a:lt2>
        <a:srgbClr val="333333"/>
      </a:lt2>
      <a:accent1>
        <a:srgbClr val="FF5F45"/>
      </a:accent1>
      <a:accent2>
        <a:srgbClr val="A5E6DF"/>
      </a:accent2>
      <a:accent3>
        <a:srgbClr val="184D64"/>
      </a:accent3>
      <a:accent4>
        <a:srgbClr val="F2A03E"/>
      </a:accent4>
      <a:accent5>
        <a:srgbClr val="66B98C"/>
      </a:accent5>
      <a:accent6>
        <a:srgbClr val="F5CC5D"/>
      </a:accent6>
      <a:hlink>
        <a:srgbClr val="184C63"/>
      </a:hlink>
      <a:folHlink>
        <a:srgbClr val="20709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athways dark background">
  <a:themeElements>
    <a:clrScheme name="Custom 11">
      <a:dk1>
        <a:srgbClr val="FFFFFF"/>
      </a:dk1>
      <a:lt1>
        <a:srgbClr val="A5E6DF"/>
      </a:lt1>
      <a:dk2>
        <a:srgbClr val="FF5F45"/>
      </a:dk2>
      <a:lt2>
        <a:srgbClr val="333333"/>
      </a:lt2>
      <a:accent1>
        <a:srgbClr val="FF5F45"/>
      </a:accent1>
      <a:accent2>
        <a:srgbClr val="A5E6DF"/>
      </a:accent2>
      <a:accent3>
        <a:srgbClr val="184D64"/>
      </a:accent3>
      <a:accent4>
        <a:srgbClr val="F2A03E"/>
      </a:accent4>
      <a:accent5>
        <a:srgbClr val="66B98C"/>
      </a:accent5>
      <a:accent6>
        <a:srgbClr val="F5CC5D"/>
      </a:accent6>
      <a:hlink>
        <a:srgbClr val="184C63"/>
      </a:hlink>
      <a:folHlink>
        <a:srgbClr val="1F6E8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athways dark background">
  <a:themeElements>
    <a:clrScheme name="Custom 10">
      <a:dk1>
        <a:srgbClr val="FFFFFF"/>
      </a:dk1>
      <a:lt1>
        <a:srgbClr val="A5E6DF"/>
      </a:lt1>
      <a:dk2>
        <a:srgbClr val="FF5F45"/>
      </a:dk2>
      <a:lt2>
        <a:srgbClr val="333333"/>
      </a:lt2>
      <a:accent1>
        <a:srgbClr val="FF5F45"/>
      </a:accent1>
      <a:accent2>
        <a:srgbClr val="A5E6DF"/>
      </a:accent2>
      <a:accent3>
        <a:srgbClr val="184D64"/>
      </a:accent3>
      <a:accent4>
        <a:srgbClr val="F2A03E"/>
      </a:accent4>
      <a:accent5>
        <a:srgbClr val="66B98C"/>
      </a:accent5>
      <a:accent6>
        <a:srgbClr val="F5CC5D"/>
      </a:accent6>
      <a:hlink>
        <a:srgbClr val="A5E6DF"/>
      </a:hlink>
      <a:folHlink>
        <a:srgbClr val="96D0CA"/>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thways blue background">
  <a:themeElements>
    <a:clrScheme name="Pathways">
      <a:dk1>
        <a:srgbClr val="333333"/>
      </a:dk1>
      <a:lt1>
        <a:srgbClr val="A5E6DF"/>
      </a:lt1>
      <a:dk2>
        <a:srgbClr val="FF5F45"/>
      </a:dk2>
      <a:lt2>
        <a:srgbClr val="FEFFFF"/>
      </a:lt2>
      <a:accent1>
        <a:srgbClr val="FF5F45"/>
      </a:accent1>
      <a:accent2>
        <a:srgbClr val="A5E6DF"/>
      </a:accent2>
      <a:accent3>
        <a:srgbClr val="184D64"/>
      </a:accent3>
      <a:accent4>
        <a:srgbClr val="F2A03E"/>
      </a:accent4>
      <a:accent5>
        <a:srgbClr val="66B98C"/>
      </a:accent5>
      <a:accent6>
        <a:srgbClr val="F5CC5D"/>
      </a:accent6>
      <a:hlink>
        <a:srgbClr val="FF5F45"/>
      </a:hlink>
      <a:folHlink>
        <a:srgbClr val="FF5F4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Pathways blue background">
  <a:themeElements>
    <a:clrScheme name="Pathways">
      <a:dk1>
        <a:srgbClr val="333333"/>
      </a:dk1>
      <a:lt1>
        <a:srgbClr val="A5E6DF"/>
      </a:lt1>
      <a:dk2>
        <a:srgbClr val="FF5F45"/>
      </a:dk2>
      <a:lt2>
        <a:srgbClr val="FEFFFF"/>
      </a:lt2>
      <a:accent1>
        <a:srgbClr val="FF5F45"/>
      </a:accent1>
      <a:accent2>
        <a:srgbClr val="A5E6DF"/>
      </a:accent2>
      <a:accent3>
        <a:srgbClr val="184D64"/>
      </a:accent3>
      <a:accent4>
        <a:srgbClr val="F2A03E"/>
      </a:accent4>
      <a:accent5>
        <a:srgbClr val="66B98C"/>
      </a:accent5>
      <a:accent6>
        <a:srgbClr val="F5CC5D"/>
      </a:accent6>
      <a:hlink>
        <a:srgbClr val="FF5F45"/>
      </a:hlink>
      <a:folHlink>
        <a:srgbClr val="FF5F4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Pathways blue background">
  <a:themeElements>
    <a:clrScheme name="Pathways">
      <a:dk1>
        <a:srgbClr val="333333"/>
      </a:dk1>
      <a:lt1>
        <a:srgbClr val="A5E6DF"/>
      </a:lt1>
      <a:dk2>
        <a:srgbClr val="FF5F45"/>
      </a:dk2>
      <a:lt2>
        <a:srgbClr val="FEFFFF"/>
      </a:lt2>
      <a:accent1>
        <a:srgbClr val="FF5F45"/>
      </a:accent1>
      <a:accent2>
        <a:srgbClr val="A5E6DF"/>
      </a:accent2>
      <a:accent3>
        <a:srgbClr val="184D64"/>
      </a:accent3>
      <a:accent4>
        <a:srgbClr val="F2A03E"/>
      </a:accent4>
      <a:accent5>
        <a:srgbClr val="66B98C"/>
      </a:accent5>
      <a:accent6>
        <a:srgbClr val="F5CC5D"/>
      </a:accent6>
      <a:hlink>
        <a:srgbClr val="FF5F45"/>
      </a:hlink>
      <a:folHlink>
        <a:srgbClr val="FF5F4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athways blue background">
  <a:themeElements>
    <a:clrScheme name="Pathways">
      <a:dk1>
        <a:srgbClr val="333333"/>
      </a:dk1>
      <a:lt1>
        <a:srgbClr val="A5E6DF"/>
      </a:lt1>
      <a:dk2>
        <a:srgbClr val="FF5F45"/>
      </a:dk2>
      <a:lt2>
        <a:srgbClr val="FEFFFF"/>
      </a:lt2>
      <a:accent1>
        <a:srgbClr val="FF5F45"/>
      </a:accent1>
      <a:accent2>
        <a:srgbClr val="A5E6DF"/>
      </a:accent2>
      <a:accent3>
        <a:srgbClr val="184D64"/>
      </a:accent3>
      <a:accent4>
        <a:srgbClr val="F2A03E"/>
      </a:accent4>
      <a:accent5>
        <a:srgbClr val="66B98C"/>
      </a:accent5>
      <a:accent6>
        <a:srgbClr val="F5CC5D"/>
      </a:accent6>
      <a:hlink>
        <a:srgbClr val="FF5F45"/>
      </a:hlink>
      <a:folHlink>
        <a:srgbClr val="FF5F45"/>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f9df5b2-d763-4465-971e-57de8ee32f09" xsi:nil="true"/>
    <lcf76f155ced4ddcb4097134ff3c332f xmlns="04d302be-530e-4cc1-bcf7-f9536c483cb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59A24024D56C4888CC7AFE94817339" ma:contentTypeVersion="18" ma:contentTypeDescription="Create a new document." ma:contentTypeScope="" ma:versionID="8669a239722b5827c593a67e245c0c74">
  <xsd:schema xmlns:xsd="http://www.w3.org/2001/XMLSchema" xmlns:xs="http://www.w3.org/2001/XMLSchema" xmlns:p="http://schemas.microsoft.com/office/2006/metadata/properties" xmlns:ns2="04d302be-530e-4cc1-bcf7-f9536c483cb6" xmlns:ns3="8f9df5b2-d763-4465-971e-57de8ee32f09" targetNamespace="http://schemas.microsoft.com/office/2006/metadata/properties" ma:root="true" ma:fieldsID="ead5cc1d909c4bf1046e0e2ee723d9d3" ns2:_="" ns3:_="">
    <xsd:import namespace="04d302be-530e-4cc1-bcf7-f9536c483cb6"/>
    <xsd:import namespace="8f9df5b2-d763-4465-971e-57de8ee32f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d302be-530e-4cc1-bcf7-f9536c483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14f6f14-f9d1-493c-8c01-3e540dba4a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9df5b2-d763-4465-971e-57de8ee32f0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c624297-8125-4d4b-b5f3-b0e06de7e8eb}" ma:internalName="TaxCatchAll" ma:showField="CatchAllData" ma:web="8f9df5b2-d763-4465-971e-57de8ee32f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EF09B-57F1-4517-BD3C-F1B1CD69C34B}">
  <ds:schemaRefs>
    <ds:schemaRef ds:uri="http://schemas.microsoft.com/sharepoint/v3/contenttype/forms"/>
  </ds:schemaRefs>
</ds:datastoreItem>
</file>

<file path=customXml/itemProps2.xml><?xml version="1.0" encoding="utf-8"?>
<ds:datastoreItem xmlns:ds="http://schemas.openxmlformats.org/officeDocument/2006/customXml" ds:itemID="{51B89D17-4640-4B92-BEF6-F9B6A76FA10A}">
  <ds:schemaRefs>
    <ds:schemaRef ds:uri="04d302be-530e-4cc1-bcf7-f9536c483cb6"/>
    <ds:schemaRef ds:uri="8f9df5b2-d763-4465-971e-57de8ee32f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BEC4587-46B5-4F1F-B6CC-D27AE78A1DF3}">
  <ds:schemaRefs>
    <ds:schemaRef ds:uri="04d302be-530e-4cc1-bcf7-f9536c483cb6"/>
    <ds:schemaRef ds:uri="8f9df5b2-d763-4465-971e-57de8ee32f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PATHWAYS PPT Template dark blue</Template>
  <TotalTime>0</TotalTime>
  <Words>285</Words>
  <Application>Microsoft Office PowerPoint</Application>
  <PresentationFormat>Widescreen</PresentationFormat>
  <Paragraphs>23</Paragraphs>
  <Slides>6</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6</vt:i4>
      </vt:variant>
    </vt:vector>
  </HeadingPairs>
  <TitlesOfParts>
    <vt:vector size="17" baseType="lpstr">
      <vt:lpstr>Arial</vt:lpstr>
      <vt:lpstr>Arial Narrow</vt:lpstr>
      <vt:lpstr>Calibri</vt:lpstr>
      <vt:lpstr>Corbel</vt:lpstr>
      <vt:lpstr>Pathways dark background</vt:lpstr>
      <vt:lpstr>1_Pathways dark background</vt:lpstr>
      <vt:lpstr>2_Pathways dark background</vt:lpstr>
      <vt:lpstr>Pathways blue background</vt:lpstr>
      <vt:lpstr>8_Pathways blue background</vt:lpstr>
      <vt:lpstr>6_Pathways blue background</vt:lpstr>
      <vt:lpstr>1_Pathways blue background</vt:lpstr>
      <vt:lpstr>Practice hub 4</vt:lpstr>
      <vt:lpstr>Introduction</vt:lpstr>
      <vt:lpstr>Innovation</vt:lpstr>
      <vt:lpstr>Challenges</vt:lpstr>
      <vt:lpstr>Uniqueness</vt:lpstr>
      <vt:lpstr>The now and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Finnamore</dc:creator>
  <cp:lastModifiedBy>Raul Jimenez van Hoorn</cp:lastModifiedBy>
  <cp:revision>3</cp:revision>
  <cp:lastPrinted>2022-03-25T11:15:27Z</cp:lastPrinted>
  <dcterms:created xsi:type="dcterms:W3CDTF">2024-02-09T15:25:34Z</dcterms:created>
  <dcterms:modified xsi:type="dcterms:W3CDTF">2024-03-08T15:42:21Z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0x0101009459A24024D56C4888CC7AFE94817339</vt:lpwstr>
  </property>
  <property fmtid="{D5CDD505-2E9C-101B-9397-08002B2CF9AE}" pid="3" name="MediaServiceImageTags">
    <vt:lpwstr/>
  </property>
</Properties>
</file>