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omments/modernComment_174_7285D1D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9" r:id="rId4"/>
    <p:sldMasterId id="2147483701" r:id="rId5"/>
    <p:sldMasterId id="2147483715" r:id="rId6"/>
    <p:sldMasterId id="2147483882" r:id="rId7"/>
    <p:sldMasterId id="2147483896" r:id="rId8"/>
    <p:sldMasterId id="2147483911" r:id="rId9"/>
    <p:sldMasterId id="2147483926" r:id="rId10"/>
  </p:sldMasterIdLst>
  <p:notesMasterIdLst>
    <p:notesMasterId r:id="rId17"/>
  </p:notesMasterIdLst>
  <p:handoutMasterIdLst>
    <p:handoutMasterId r:id="rId18"/>
  </p:handoutMasterIdLst>
  <p:sldIdLst>
    <p:sldId id="372" r:id="rId11"/>
    <p:sldId id="371" r:id="rId12"/>
    <p:sldId id="370" r:id="rId13"/>
    <p:sldId id="369" r:id="rId14"/>
    <p:sldId id="368" r:id="rId15"/>
    <p:sldId id="3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918D64-237E-CB43-8087-10D0B18513E3}" name="Raphael Garcia" initials="RG" userId="S::raphael@revolve.media::b51ab96f-8c74-49bc-9c0f-d1f12e435771" providerId="AD"/>
  <p188:author id="{DF675098-51F7-9203-0F56-10B950B052E3}" name="Emma Finnamore" initials="EF" userId="S::emma@revolve.media::311cbe9c-4ce9-4b6e-a490-db7c062ec5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A63"/>
    <a:srgbClr val="003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BDEA3-F0D0-4D64-A801-B899366B0685}" v="107" dt="2024-03-07T07:49:19.421"/>
    <p1510:client id="{3A2108F8-BD53-5C41-877A-D6C0824BCABB}" v="598" dt="2024-03-06T11:52:23.323"/>
    <p1510:client id="{4BCEF632-56A9-BD95-4C93-BF90C53DBB55}" v="43" dt="2024-03-06T12:53:38.791"/>
    <p1510:client id="{75E5FE95-038C-28F8-C23C-58F27310C41A}" v="22" dt="2024-03-06T16:34:57.569"/>
    <p1510:client id="{C2A0812F-3734-2E25-FF79-22D77637DA9E}" v="79" dt="2024-03-07T07:38:35.333"/>
    <p1510:client id="{E41FC51B-D6C1-467A-8A53-EE0C2DFD6D45}" v="296" dt="2024-03-06T16:36:45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Reigeluth" userId="0f9a1ff9-ebf6-475b-861f-17310519f603" providerId="ADAL" clId="{E41FC51B-D6C1-467A-8A53-EE0C2DFD6D45}"/>
    <pc:docChg chg="undo custSel addSld modSld sldOrd">
      <pc:chgData name="Stuart Reigeluth" userId="0f9a1ff9-ebf6-475b-861f-17310519f603" providerId="ADAL" clId="{E41FC51B-D6C1-467A-8A53-EE0C2DFD6D45}" dt="2024-03-06T16:36:45.075" v="633" actId="14100"/>
      <pc:docMkLst>
        <pc:docMk/>
      </pc:docMkLst>
      <pc:sldChg chg="ord">
        <pc:chgData name="Stuart Reigeluth" userId="0f9a1ff9-ebf6-475b-861f-17310519f603" providerId="ADAL" clId="{E41FC51B-D6C1-467A-8A53-EE0C2DFD6D45}" dt="2024-03-05T13:06:14.907" v="9"/>
        <pc:sldMkLst>
          <pc:docMk/>
          <pc:sldMk cId="132315886" sldId="351"/>
        </pc:sldMkLst>
      </pc:sldChg>
      <pc:sldChg chg="delSp modSp mod">
        <pc:chgData name="Stuart Reigeluth" userId="0f9a1ff9-ebf6-475b-861f-17310519f603" providerId="ADAL" clId="{E41FC51B-D6C1-467A-8A53-EE0C2DFD6D45}" dt="2024-03-05T13:35:01.742" v="444" actId="6549"/>
        <pc:sldMkLst>
          <pc:docMk/>
          <pc:sldMk cId="3040787239" sldId="436"/>
        </pc:sldMkLst>
        <pc:spChg chg="mod">
          <ac:chgData name="Stuart Reigeluth" userId="0f9a1ff9-ebf6-475b-861f-17310519f603" providerId="ADAL" clId="{E41FC51B-D6C1-467A-8A53-EE0C2DFD6D45}" dt="2024-03-05T13:34:17.976" v="430" actId="14100"/>
          <ac:spMkLst>
            <pc:docMk/>
            <pc:sldMk cId="3040787239" sldId="436"/>
            <ac:spMk id="2" creationId="{281AC6EC-6088-23E8-D68A-4E721D607B9D}"/>
          </ac:spMkLst>
        </pc:spChg>
        <pc:spChg chg="mod">
          <ac:chgData name="Stuart Reigeluth" userId="0f9a1ff9-ebf6-475b-861f-17310519f603" providerId="ADAL" clId="{E41FC51B-D6C1-467A-8A53-EE0C2DFD6D45}" dt="2024-03-05T13:35:01.742" v="444" actId="6549"/>
          <ac:spMkLst>
            <pc:docMk/>
            <pc:sldMk cId="3040787239" sldId="436"/>
            <ac:spMk id="3" creationId="{A0478EAE-7375-1EB6-B19D-CE3EA32EBCC4}"/>
          </ac:spMkLst>
        </pc:spChg>
        <pc:spChg chg="del mod">
          <ac:chgData name="Stuart Reigeluth" userId="0f9a1ff9-ebf6-475b-861f-17310519f603" providerId="ADAL" clId="{E41FC51B-D6C1-467A-8A53-EE0C2DFD6D45}" dt="2024-03-05T13:33:06.036" v="408" actId="478"/>
          <ac:spMkLst>
            <pc:docMk/>
            <pc:sldMk cId="3040787239" sldId="436"/>
            <ac:spMk id="5" creationId="{CA383192-9E3D-9248-2441-3E27EC72BC1F}"/>
          </ac:spMkLst>
        </pc:spChg>
      </pc:sldChg>
      <pc:sldChg chg="modSp mod">
        <pc:chgData name="Stuart Reigeluth" userId="0f9a1ff9-ebf6-475b-861f-17310519f603" providerId="ADAL" clId="{E41FC51B-D6C1-467A-8A53-EE0C2DFD6D45}" dt="2024-02-28T15:20:03.204" v="0" actId="27636"/>
        <pc:sldMkLst>
          <pc:docMk/>
          <pc:sldMk cId="3391339789" sldId="449"/>
        </pc:sldMkLst>
        <pc:spChg chg="mod">
          <ac:chgData name="Stuart Reigeluth" userId="0f9a1ff9-ebf6-475b-861f-17310519f603" providerId="ADAL" clId="{E41FC51B-D6C1-467A-8A53-EE0C2DFD6D45}" dt="2024-02-28T15:20:03.204" v="0" actId="27636"/>
          <ac:spMkLst>
            <pc:docMk/>
            <pc:sldMk cId="3391339789" sldId="449"/>
            <ac:spMk id="4" creationId="{C99BA7B0-6FF8-C642-8397-A85083E1D9A1}"/>
          </ac:spMkLst>
        </pc:spChg>
      </pc:sldChg>
      <pc:sldChg chg="delSp mod">
        <pc:chgData name="Stuart Reigeluth" userId="0f9a1ff9-ebf6-475b-861f-17310519f603" providerId="ADAL" clId="{E41FC51B-D6C1-467A-8A53-EE0C2DFD6D45}" dt="2024-03-06T16:31:03.281" v="629" actId="478"/>
        <pc:sldMkLst>
          <pc:docMk/>
          <pc:sldMk cId="1409362764" sldId="451"/>
        </pc:sldMkLst>
        <pc:spChg chg="del">
          <ac:chgData name="Stuart Reigeluth" userId="0f9a1ff9-ebf6-475b-861f-17310519f603" providerId="ADAL" clId="{E41FC51B-D6C1-467A-8A53-EE0C2DFD6D45}" dt="2024-03-06T16:31:03.281" v="629" actId="478"/>
          <ac:spMkLst>
            <pc:docMk/>
            <pc:sldMk cId="1409362764" sldId="451"/>
            <ac:spMk id="3" creationId="{DB89A9C7-E16E-1771-D746-E1B70369D0EC}"/>
          </ac:spMkLst>
        </pc:spChg>
      </pc:sldChg>
      <pc:sldChg chg="delSp mod">
        <pc:chgData name="Stuart Reigeluth" userId="0f9a1ff9-ebf6-475b-861f-17310519f603" providerId="ADAL" clId="{E41FC51B-D6C1-467A-8A53-EE0C2DFD6D45}" dt="2024-03-06T16:36:03.128" v="630" actId="478"/>
        <pc:sldMkLst>
          <pc:docMk/>
          <pc:sldMk cId="2616348295" sldId="452"/>
        </pc:sldMkLst>
        <pc:spChg chg="del">
          <ac:chgData name="Stuart Reigeluth" userId="0f9a1ff9-ebf6-475b-861f-17310519f603" providerId="ADAL" clId="{E41FC51B-D6C1-467A-8A53-EE0C2DFD6D45}" dt="2024-03-06T16:36:03.128" v="630" actId="478"/>
          <ac:spMkLst>
            <pc:docMk/>
            <pc:sldMk cId="2616348295" sldId="452"/>
            <ac:spMk id="3" creationId="{13462BBE-10D6-550E-4E41-662593A11662}"/>
          </ac:spMkLst>
        </pc:spChg>
      </pc:sldChg>
      <pc:sldChg chg="delSp mod">
        <pc:chgData name="Stuart Reigeluth" userId="0f9a1ff9-ebf6-475b-861f-17310519f603" providerId="ADAL" clId="{E41FC51B-D6C1-467A-8A53-EE0C2DFD6D45}" dt="2024-03-06T16:36:10.795" v="631" actId="478"/>
        <pc:sldMkLst>
          <pc:docMk/>
          <pc:sldMk cId="865328796" sldId="453"/>
        </pc:sldMkLst>
        <pc:spChg chg="del">
          <ac:chgData name="Stuart Reigeluth" userId="0f9a1ff9-ebf6-475b-861f-17310519f603" providerId="ADAL" clId="{E41FC51B-D6C1-467A-8A53-EE0C2DFD6D45}" dt="2024-03-06T16:36:10.795" v="631" actId="478"/>
          <ac:spMkLst>
            <pc:docMk/>
            <pc:sldMk cId="865328796" sldId="453"/>
            <ac:spMk id="3" creationId="{B54F763A-5C8D-8C39-E32A-A89C6798CC1F}"/>
          </ac:spMkLst>
        </pc:spChg>
      </pc:sldChg>
      <pc:sldChg chg="ord">
        <pc:chgData name="Stuart Reigeluth" userId="0f9a1ff9-ebf6-475b-861f-17310519f603" providerId="ADAL" clId="{E41FC51B-D6C1-467A-8A53-EE0C2DFD6D45}" dt="2024-02-28T15:53:34.885" v="2"/>
        <pc:sldMkLst>
          <pc:docMk/>
          <pc:sldMk cId="831455401" sldId="456"/>
        </pc:sldMkLst>
      </pc:sldChg>
      <pc:sldChg chg="modSp mod">
        <pc:chgData name="Stuart Reigeluth" userId="0f9a1ff9-ebf6-475b-861f-17310519f603" providerId="ADAL" clId="{E41FC51B-D6C1-467A-8A53-EE0C2DFD6D45}" dt="2024-03-05T15:07:56.229" v="628" actId="20577"/>
        <pc:sldMkLst>
          <pc:docMk/>
          <pc:sldMk cId="2300026379" sldId="457"/>
        </pc:sldMkLst>
        <pc:graphicFrameChg chg="mod modGraphic">
          <ac:chgData name="Stuart Reigeluth" userId="0f9a1ff9-ebf6-475b-861f-17310519f603" providerId="ADAL" clId="{E41FC51B-D6C1-467A-8A53-EE0C2DFD6D45}" dt="2024-03-05T15:07:56.229" v="628" actId="20577"/>
          <ac:graphicFrameMkLst>
            <pc:docMk/>
            <pc:sldMk cId="2300026379" sldId="457"/>
            <ac:graphicFrameMk id="8" creationId="{49661E2C-103F-7DFA-7CAD-C77B7162C8EF}"/>
          </ac:graphicFrameMkLst>
        </pc:graphicFrameChg>
      </pc:sldChg>
      <pc:sldChg chg="modSp mod">
        <pc:chgData name="Stuart Reigeluth" userId="0f9a1ff9-ebf6-475b-861f-17310519f603" providerId="ADAL" clId="{E41FC51B-D6C1-467A-8A53-EE0C2DFD6D45}" dt="2024-02-29T10:16:23.763" v="7" actId="1076"/>
        <pc:sldMkLst>
          <pc:docMk/>
          <pc:sldMk cId="4053810504" sldId="467"/>
        </pc:sldMkLst>
        <pc:picChg chg="mod">
          <ac:chgData name="Stuart Reigeluth" userId="0f9a1ff9-ebf6-475b-861f-17310519f603" providerId="ADAL" clId="{E41FC51B-D6C1-467A-8A53-EE0C2DFD6D45}" dt="2024-02-29T10:16:23.763" v="7" actId="1076"/>
          <ac:picMkLst>
            <pc:docMk/>
            <pc:sldMk cId="4053810504" sldId="467"/>
            <ac:picMk id="4" creationId="{87058BFE-686E-50E9-29C6-F626616533C6}"/>
          </ac:picMkLst>
        </pc:picChg>
        <pc:picChg chg="mod">
          <ac:chgData name="Stuart Reigeluth" userId="0f9a1ff9-ebf6-475b-861f-17310519f603" providerId="ADAL" clId="{E41FC51B-D6C1-467A-8A53-EE0C2DFD6D45}" dt="2024-02-29T10:16:19.734" v="6" actId="14100"/>
          <ac:picMkLst>
            <pc:docMk/>
            <pc:sldMk cId="4053810504" sldId="467"/>
            <ac:picMk id="5" creationId="{CEBCA079-947C-5652-DB2D-06F87BA85123}"/>
          </ac:picMkLst>
        </pc:picChg>
      </pc:sldChg>
      <pc:sldChg chg="modSp mod">
        <pc:chgData name="Stuart Reigeluth" userId="0f9a1ff9-ebf6-475b-861f-17310519f603" providerId="ADAL" clId="{E41FC51B-D6C1-467A-8A53-EE0C2DFD6D45}" dt="2024-03-05T13:19:54.288" v="211" actId="403"/>
        <pc:sldMkLst>
          <pc:docMk/>
          <pc:sldMk cId="2186041404" sldId="515"/>
        </pc:sldMkLst>
        <pc:spChg chg="mod">
          <ac:chgData name="Stuart Reigeluth" userId="0f9a1ff9-ebf6-475b-861f-17310519f603" providerId="ADAL" clId="{E41FC51B-D6C1-467A-8A53-EE0C2DFD6D45}" dt="2024-03-05T13:06:20.233" v="25" actId="20577"/>
          <ac:spMkLst>
            <pc:docMk/>
            <pc:sldMk cId="2186041404" sldId="515"/>
            <ac:spMk id="2" creationId="{F07EDB64-F180-9163-0AF7-5BDE1E9A6113}"/>
          </ac:spMkLst>
        </pc:spChg>
        <pc:spChg chg="mod">
          <ac:chgData name="Stuart Reigeluth" userId="0f9a1ff9-ebf6-475b-861f-17310519f603" providerId="ADAL" clId="{E41FC51B-D6C1-467A-8A53-EE0C2DFD6D45}" dt="2024-03-05T13:19:54.288" v="211" actId="403"/>
          <ac:spMkLst>
            <pc:docMk/>
            <pc:sldMk cId="2186041404" sldId="515"/>
            <ac:spMk id="3" creationId="{8EFE7A84-F2E7-A99D-A207-43578CADCC7E}"/>
          </ac:spMkLst>
        </pc:spChg>
      </pc:sldChg>
      <pc:sldChg chg="modSp add mod ord">
        <pc:chgData name="Stuart Reigeluth" userId="0f9a1ff9-ebf6-475b-861f-17310519f603" providerId="ADAL" clId="{E41FC51B-D6C1-467A-8A53-EE0C2DFD6D45}" dt="2024-03-05T13:32:55.347" v="406" actId="113"/>
        <pc:sldMkLst>
          <pc:docMk/>
          <pc:sldMk cId="2414583511" sldId="516"/>
        </pc:sldMkLst>
        <pc:spChg chg="mod">
          <ac:chgData name="Stuart Reigeluth" userId="0f9a1ff9-ebf6-475b-861f-17310519f603" providerId="ADAL" clId="{E41FC51B-D6C1-467A-8A53-EE0C2DFD6D45}" dt="2024-03-05T13:32:41.547" v="404" actId="14100"/>
          <ac:spMkLst>
            <pc:docMk/>
            <pc:sldMk cId="2414583511" sldId="516"/>
            <ac:spMk id="7" creationId="{30B7B7E5-EE85-EEC9-B259-89BD86E1634D}"/>
          </ac:spMkLst>
        </pc:spChg>
        <pc:spChg chg="mod">
          <ac:chgData name="Stuart Reigeluth" userId="0f9a1ff9-ebf6-475b-861f-17310519f603" providerId="ADAL" clId="{E41FC51B-D6C1-467A-8A53-EE0C2DFD6D45}" dt="2024-03-05T13:32:55.347" v="406" actId="113"/>
          <ac:spMkLst>
            <pc:docMk/>
            <pc:sldMk cId="2414583511" sldId="516"/>
            <ac:spMk id="8" creationId="{7F65A025-B351-9467-21DA-01E8A0F6F0B0}"/>
          </ac:spMkLst>
        </pc:spChg>
      </pc:sldChg>
      <pc:sldChg chg="modSp mod">
        <pc:chgData name="Stuart Reigeluth" userId="0f9a1ff9-ebf6-475b-861f-17310519f603" providerId="ADAL" clId="{E41FC51B-D6C1-467A-8A53-EE0C2DFD6D45}" dt="2024-03-06T16:36:45.075" v="633" actId="14100"/>
        <pc:sldMkLst>
          <pc:docMk/>
          <pc:sldMk cId="1975531924" sldId="530"/>
        </pc:sldMkLst>
        <pc:graphicFrameChg chg="mod modGraphic">
          <ac:chgData name="Stuart Reigeluth" userId="0f9a1ff9-ebf6-475b-861f-17310519f603" providerId="ADAL" clId="{E41FC51B-D6C1-467A-8A53-EE0C2DFD6D45}" dt="2024-03-06T16:36:45.075" v="633" actId="14100"/>
          <ac:graphicFrameMkLst>
            <pc:docMk/>
            <pc:sldMk cId="1975531924" sldId="530"/>
            <ac:graphicFrameMk id="10" creationId="{D183296D-6B8C-58E1-44B3-D9A90B69AA3E}"/>
          </ac:graphicFrameMkLst>
        </pc:graphicFrameChg>
      </pc:sldChg>
    </pc:docChg>
  </pc:docChgLst>
  <pc:docChgLst>
    <pc:chgData name="Emma Finnamore" userId="S::emma@revolve.media::311cbe9c-4ce9-4b6e-a490-db7c062ec52a" providerId="AD" clId="Web-{5DF4151E-2C58-847A-5844-3CCBE51AAECE}"/>
    <pc:docChg chg="modSld">
      <pc:chgData name="Emma Finnamore" userId="S::emma@revolve.media::311cbe9c-4ce9-4b6e-a490-db7c062ec52a" providerId="AD" clId="Web-{5DF4151E-2C58-847A-5844-3CCBE51AAECE}" dt="2024-02-12T08:52:28.408" v="7" actId="20577"/>
      <pc:docMkLst>
        <pc:docMk/>
      </pc:docMkLst>
      <pc:sldChg chg="modSp">
        <pc:chgData name="Emma Finnamore" userId="S::emma@revolve.media::311cbe9c-4ce9-4b6e-a490-db7c062ec52a" providerId="AD" clId="Web-{5DF4151E-2C58-847A-5844-3CCBE51AAECE}" dt="2024-02-12T08:52:28.408" v="7" actId="20577"/>
        <pc:sldMkLst>
          <pc:docMk/>
          <pc:sldMk cId="1458318984" sldId="269"/>
        </pc:sldMkLst>
        <pc:spChg chg="mod">
          <ac:chgData name="Emma Finnamore" userId="S::emma@revolve.media::311cbe9c-4ce9-4b6e-a490-db7c062ec52a" providerId="AD" clId="Web-{5DF4151E-2C58-847A-5844-3CCBE51AAECE}" dt="2024-02-12T08:52:28.408" v="7" actId="20577"/>
          <ac:spMkLst>
            <pc:docMk/>
            <pc:sldMk cId="1458318984" sldId="269"/>
            <ac:spMk id="7" creationId="{DC7AF180-34F5-304A-8940-636CB991E7BE}"/>
          </ac:spMkLst>
        </pc:spChg>
      </pc:sldChg>
    </pc:docChg>
  </pc:docChgLst>
  <pc:docChgLst>
    <pc:chgData name="Emile Noel" userId="2af244c1-dc49-49a8-a99e-ff1c06b55f84" providerId="ADAL" clId="{3A2108F8-BD53-5C41-877A-D6C0824BCABB}"/>
    <pc:docChg chg="undo redo custSel modSld">
      <pc:chgData name="Emile Noel" userId="2af244c1-dc49-49a8-a99e-ff1c06b55f84" providerId="ADAL" clId="{3A2108F8-BD53-5C41-877A-D6C0824BCABB}" dt="2024-03-06T11:52:23.323" v="1297" actId="14100"/>
      <pc:docMkLst>
        <pc:docMk/>
      </pc:docMkLst>
      <pc:sldChg chg="modSp mod">
        <pc:chgData name="Emile Noel" userId="2af244c1-dc49-49a8-a99e-ff1c06b55f84" providerId="ADAL" clId="{3A2108F8-BD53-5C41-877A-D6C0824BCABB}" dt="2024-03-06T09:50:28.576" v="133" actId="14100"/>
        <pc:sldMkLst>
          <pc:docMk/>
          <pc:sldMk cId="894318193" sldId="313"/>
        </pc:sldMkLst>
        <pc:spChg chg="mod">
          <ac:chgData name="Emile Noel" userId="2af244c1-dc49-49a8-a99e-ff1c06b55f84" providerId="ADAL" clId="{3A2108F8-BD53-5C41-877A-D6C0824BCABB}" dt="2024-03-06T09:50:28.576" v="133" actId="14100"/>
          <ac:spMkLst>
            <pc:docMk/>
            <pc:sldMk cId="894318193" sldId="313"/>
            <ac:spMk id="2" creationId="{360AB7FF-7CE6-BF4D-AFFA-6C40A1C7845F}"/>
          </ac:spMkLst>
        </pc:spChg>
      </pc:sldChg>
      <pc:sldChg chg="delSp modSp mod">
        <pc:chgData name="Emile Noel" userId="2af244c1-dc49-49a8-a99e-ff1c06b55f84" providerId="ADAL" clId="{3A2108F8-BD53-5C41-877A-D6C0824BCABB}" dt="2024-03-06T09:51:57.632" v="158" actId="1076"/>
        <pc:sldMkLst>
          <pc:docMk/>
          <pc:sldMk cId="3510038350" sldId="325"/>
        </pc:sldMkLst>
        <pc:spChg chg="mod">
          <ac:chgData name="Emile Noel" userId="2af244c1-dc49-49a8-a99e-ff1c06b55f84" providerId="ADAL" clId="{3A2108F8-BD53-5C41-877A-D6C0824BCABB}" dt="2024-03-06T09:50:52.707" v="136" actId="2711"/>
          <ac:spMkLst>
            <pc:docMk/>
            <pc:sldMk cId="3510038350" sldId="325"/>
            <ac:spMk id="3" creationId="{A6A98DD9-3503-6241-B950-1F6962DE8ABB}"/>
          </ac:spMkLst>
        </pc:spChg>
        <pc:spChg chg="mod">
          <ac:chgData name="Emile Noel" userId="2af244c1-dc49-49a8-a99e-ff1c06b55f84" providerId="ADAL" clId="{3A2108F8-BD53-5C41-877A-D6C0824BCABB}" dt="2024-03-06T09:51:55.531" v="157" actId="14100"/>
          <ac:spMkLst>
            <pc:docMk/>
            <pc:sldMk cId="3510038350" sldId="325"/>
            <ac:spMk id="4" creationId="{5EBA7A13-BF97-5269-A87B-DB72B4EC744E}"/>
          </ac:spMkLst>
        </pc:spChg>
        <pc:picChg chg="mod">
          <ac:chgData name="Emile Noel" userId="2af244c1-dc49-49a8-a99e-ff1c06b55f84" providerId="ADAL" clId="{3A2108F8-BD53-5C41-877A-D6C0824BCABB}" dt="2024-03-06T09:51:57.632" v="158" actId="1076"/>
          <ac:picMkLst>
            <pc:docMk/>
            <pc:sldMk cId="3510038350" sldId="325"/>
            <ac:picMk id="6" creationId="{46F83742-82F4-AC47-A39A-051C6CA17863}"/>
          </ac:picMkLst>
        </pc:picChg>
        <pc:picChg chg="mod">
          <ac:chgData name="Emile Noel" userId="2af244c1-dc49-49a8-a99e-ff1c06b55f84" providerId="ADAL" clId="{3A2108F8-BD53-5C41-877A-D6C0824BCABB}" dt="2024-03-06T09:51:12.955" v="143" actId="1076"/>
          <ac:picMkLst>
            <pc:docMk/>
            <pc:sldMk cId="3510038350" sldId="325"/>
            <ac:picMk id="7" creationId="{F5D64228-0668-D876-C49A-C9E629835672}"/>
          </ac:picMkLst>
        </pc:picChg>
        <pc:picChg chg="del mod">
          <ac:chgData name="Emile Noel" userId="2af244c1-dc49-49a8-a99e-ff1c06b55f84" providerId="ADAL" clId="{3A2108F8-BD53-5C41-877A-D6C0824BCABB}" dt="2024-03-06T09:51:28.213" v="147" actId="478"/>
          <ac:picMkLst>
            <pc:docMk/>
            <pc:sldMk cId="3510038350" sldId="325"/>
            <ac:picMk id="1026" creationId="{4B2A0B47-0A7D-70CB-057B-242B24A8F828}"/>
          </ac:picMkLst>
        </pc:picChg>
      </pc:sldChg>
      <pc:sldChg chg="delSp modSp mod">
        <pc:chgData name="Emile Noel" userId="2af244c1-dc49-49a8-a99e-ff1c06b55f84" providerId="ADAL" clId="{3A2108F8-BD53-5C41-877A-D6C0824BCABB}" dt="2024-03-06T09:52:09.337" v="160" actId="478"/>
        <pc:sldMkLst>
          <pc:docMk/>
          <pc:sldMk cId="2886892930" sldId="327"/>
        </pc:sldMkLst>
        <pc:spChg chg="mod">
          <ac:chgData name="Emile Noel" userId="2af244c1-dc49-49a8-a99e-ff1c06b55f84" providerId="ADAL" clId="{3A2108F8-BD53-5C41-877A-D6C0824BCABB}" dt="2024-03-06T09:52:08.014" v="159" actId="2711"/>
          <ac:spMkLst>
            <pc:docMk/>
            <pc:sldMk cId="2886892930" sldId="327"/>
            <ac:spMk id="3" creationId="{8673221A-EF4B-0661-7224-872DB4A6BD4C}"/>
          </ac:spMkLst>
        </pc:spChg>
        <pc:picChg chg="del">
          <ac:chgData name="Emile Noel" userId="2af244c1-dc49-49a8-a99e-ff1c06b55f84" providerId="ADAL" clId="{3A2108F8-BD53-5C41-877A-D6C0824BCABB}" dt="2024-03-06T09:52:09.337" v="160" actId="478"/>
          <ac:picMkLst>
            <pc:docMk/>
            <pc:sldMk cId="2886892930" sldId="327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09:53:00.059" v="170" actId="18131"/>
        <pc:sldMkLst>
          <pc:docMk/>
          <pc:sldMk cId="4153868825" sldId="362"/>
        </pc:sldMkLst>
        <pc:spChg chg="mod">
          <ac:chgData name="Emile Noel" userId="2af244c1-dc49-49a8-a99e-ff1c06b55f84" providerId="ADAL" clId="{3A2108F8-BD53-5C41-877A-D6C0824BCABB}" dt="2024-03-06T09:52:35.510" v="164" actId="14100"/>
          <ac:spMkLst>
            <pc:docMk/>
            <pc:sldMk cId="4153868825" sldId="362"/>
            <ac:spMk id="3" creationId="{8673221A-EF4B-0661-7224-872DB4A6BD4C}"/>
          </ac:spMkLst>
        </pc:spChg>
        <pc:picChg chg="mod modCrop">
          <ac:chgData name="Emile Noel" userId="2af244c1-dc49-49a8-a99e-ff1c06b55f84" providerId="ADAL" clId="{3A2108F8-BD53-5C41-877A-D6C0824BCABB}" dt="2024-03-06T09:53:00.059" v="170" actId="18131"/>
          <ac:picMkLst>
            <pc:docMk/>
            <pc:sldMk cId="4153868825" sldId="362"/>
            <ac:picMk id="4" creationId="{02A290BE-6BCD-14DC-D747-4AE4D66A505B}"/>
          </ac:picMkLst>
        </pc:picChg>
        <pc:picChg chg="del">
          <ac:chgData name="Emile Noel" userId="2af244c1-dc49-49a8-a99e-ff1c06b55f84" providerId="ADAL" clId="{3A2108F8-BD53-5C41-877A-D6C0824BCABB}" dt="2024-03-06T09:52:22.213" v="161" actId="478"/>
          <ac:picMkLst>
            <pc:docMk/>
            <pc:sldMk cId="4153868825" sldId="362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09:53:38.038" v="179" actId="2711"/>
        <pc:sldMkLst>
          <pc:docMk/>
          <pc:sldMk cId="2887680225" sldId="363"/>
        </pc:sldMkLst>
        <pc:spChg chg="mod">
          <ac:chgData name="Emile Noel" userId="2af244c1-dc49-49a8-a99e-ff1c06b55f84" providerId="ADAL" clId="{3A2108F8-BD53-5C41-877A-D6C0824BCABB}" dt="2024-03-06T09:53:38.038" v="179" actId="2711"/>
          <ac:spMkLst>
            <pc:docMk/>
            <pc:sldMk cId="2887680225" sldId="363"/>
            <ac:spMk id="3" creationId="{8673221A-EF4B-0661-7224-872DB4A6BD4C}"/>
          </ac:spMkLst>
        </pc:spChg>
        <pc:picChg chg="mod modCrop">
          <ac:chgData name="Emile Noel" userId="2af244c1-dc49-49a8-a99e-ff1c06b55f84" providerId="ADAL" clId="{3A2108F8-BD53-5C41-877A-D6C0824BCABB}" dt="2024-03-06T09:53:23.743" v="176" actId="18131"/>
          <ac:picMkLst>
            <pc:docMk/>
            <pc:sldMk cId="2887680225" sldId="363"/>
            <ac:picMk id="4" creationId="{67DF4E0B-8E10-9365-BFA0-CC154C10956A}"/>
          </ac:picMkLst>
        </pc:picChg>
        <pc:picChg chg="del">
          <ac:chgData name="Emile Noel" userId="2af244c1-dc49-49a8-a99e-ff1c06b55f84" providerId="ADAL" clId="{3A2108F8-BD53-5C41-877A-D6C0824BCABB}" dt="2024-03-06T09:53:08.841" v="172" actId="478"/>
          <ac:picMkLst>
            <pc:docMk/>
            <pc:sldMk cId="2887680225" sldId="363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09:53:52.782" v="182" actId="2711"/>
        <pc:sldMkLst>
          <pc:docMk/>
          <pc:sldMk cId="1964668430" sldId="364"/>
        </pc:sldMkLst>
        <pc:spChg chg="mod">
          <ac:chgData name="Emile Noel" userId="2af244c1-dc49-49a8-a99e-ff1c06b55f84" providerId="ADAL" clId="{3A2108F8-BD53-5C41-877A-D6C0824BCABB}" dt="2024-03-06T09:53:52.782" v="182" actId="2711"/>
          <ac:spMkLst>
            <pc:docMk/>
            <pc:sldMk cId="1964668430" sldId="364"/>
            <ac:spMk id="3" creationId="{8673221A-EF4B-0661-7224-872DB4A6BD4C}"/>
          </ac:spMkLst>
        </pc:spChg>
        <pc:picChg chg="del">
          <ac:chgData name="Emile Noel" userId="2af244c1-dc49-49a8-a99e-ff1c06b55f84" providerId="ADAL" clId="{3A2108F8-BD53-5C41-877A-D6C0824BCABB}" dt="2024-03-06T09:53:44.185" v="180" actId="478"/>
          <ac:picMkLst>
            <pc:docMk/>
            <pc:sldMk cId="1964668430" sldId="364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0:21:04.321" v="522" actId="478"/>
        <pc:sldMkLst>
          <pc:docMk/>
          <pc:sldMk cId="1360126064" sldId="367"/>
        </pc:sldMkLst>
        <pc:spChg chg="mod">
          <ac:chgData name="Emile Noel" userId="2af244c1-dc49-49a8-a99e-ff1c06b55f84" providerId="ADAL" clId="{3A2108F8-BD53-5C41-877A-D6C0824BCABB}" dt="2024-03-06T10:21:02.967" v="521" actId="2711"/>
          <ac:spMkLst>
            <pc:docMk/>
            <pc:sldMk cId="1360126064" sldId="367"/>
            <ac:spMk id="3" creationId="{8673221A-EF4B-0661-7224-872DB4A6BD4C}"/>
          </ac:spMkLst>
        </pc:spChg>
        <pc:picChg chg="mod">
          <ac:chgData name="Emile Noel" userId="2af244c1-dc49-49a8-a99e-ff1c06b55f84" providerId="ADAL" clId="{3A2108F8-BD53-5C41-877A-D6C0824BCABB}" dt="2024-03-06T10:20:48.901" v="518" actId="14100"/>
          <ac:picMkLst>
            <pc:docMk/>
            <pc:sldMk cId="1360126064" sldId="367"/>
            <ac:picMk id="5" creationId="{D8F33467-0243-8B13-C432-0CBFE1F52A10}"/>
          </ac:picMkLst>
        </pc:picChg>
        <pc:picChg chg="del">
          <ac:chgData name="Emile Noel" userId="2af244c1-dc49-49a8-a99e-ff1c06b55f84" providerId="ADAL" clId="{3A2108F8-BD53-5C41-877A-D6C0824BCABB}" dt="2024-03-06T10:21:04.321" v="522" actId="478"/>
          <ac:picMkLst>
            <pc:docMk/>
            <pc:sldMk cId="1360126064" sldId="367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0:20:41.322" v="516" actId="478"/>
        <pc:sldMkLst>
          <pc:docMk/>
          <pc:sldMk cId="1033228406" sldId="368"/>
        </pc:sldMkLst>
        <pc:spChg chg="mod">
          <ac:chgData name="Emile Noel" userId="2af244c1-dc49-49a8-a99e-ff1c06b55f84" providerId="ADAL" clId="{3A2108F8-BD53-5C41-877A-D6C0824BCABB}" dt="2024-03-06T10:20:39.531" v="515" actId="14100"/>
          <ac:spMkLst>
            <pc:docMk/>
            <pc:sldMk cId="1033228406" sldId="368"/>
            <ac:spMk id="3" creationId="{8673221A-EF4B-0661-7224-872DB4A6BD4C}"/>
          </ac:spMkLst>
        </pc:spChg>
        <pc:picChg chg="mod">
          <ac:chgData name="Emile Noel" userId="2af244c1-dc49-49a8-a99e-ff1c06b55f84" providerId="ADAL" clId="{3A2108F8-BD53-5C41-877A-D6C0824BCABB}" dt="2024-03-06T10:20:37.181" v="514" actId="1076"/>
          <ac:picMkLst>
            <pc:docMk/>
            <pc:sldMk cId="1033228406" sldId="368"/>
            <ac:picMk id="4" creationId="{FBA7369A-38FD-F7FB-AC65-5BC50A5B6331}"/>
          </ac:picMkLst>
        </pc:picChg>
        <pc:picChg chg="del">
          <ac:chgData name="Emile Noel" userId="2af244c1-dc49-49a8-a99e-ff1c06b55f84" providerId="ADAL" clId="{3A2108F8-BD53-5C41-877A-D6C0824BCABB}" dt="2024-03-06T10:20:41.322" v="516" actId="478"/>
          <ac:picMkLst>
            <pc:docMk/>
            <pc:sldMk cId="1033228406" sldId="368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0:20:10.742" v="507" actId="478"/>
        <pc:sldMkLst>
          <pc:docMk/>
          <pc:sldMk cId="3131785497" sldId="369"/>
        </pc:sldMkLst>
        <pc:spChg chg="mod">
          <ac:chgData name="Emile Noel" userId="2af244c1-dc49-49a8-a99e-ff1c06b55f84" providerId="ADAL" clId="{3A2108F8-BD53-5C41-877A-D6C0824BCABB}" dt="2024-03-06T10:20:05.203" v="504" actId="1076"/>
          <ac:spMkLst>
            <pc:docMk/>
            <pc:sldMk cId="3131785497" sldId="369"/>
            <ac:spMk id="3" creationId="{8673221A-EF4B-0661-7224-872DB4A6BD4C}"/>
          </ac:spMkLst>
        </pc:spChg>
        <pc:picChg chg="mod">
          <ac:chgData name="Emile Noel" userId="2af244c1-dc49-49a8-a99e-ff1c06b55f84" providerId="ADAL" clId="{3A2108F8-BD53-5C41-877A-D6C0824BCABB}" dt="2024-03-06T10:20:08.688" v="506" actId="14100"/>
          <ac:picMkLst>
            <pc:docMk/>
            <pc:sldMk cId="3131785497" sldId="369"/>
            <ac:picMk id="4" creationId="{9CC4A69F-D972-4100-1061-4BFD6736F043}"/>
          </ac:picMkLst>
        </pc:picChg>
        <pc:picChg chg="del">
          <ac:chgData name="Emile Noel" userId="2af244c1-dc49-49a8-a99e-ff1c06b55f84" providerId="ADAL" clId="{3A2108F8-BD53-5C41-877A-D6C0824BCABB}" dt="2024-03-06T10:20:10.742" v="507" actId="478"/>
          <ac:picMkLst>
            <pc:docMk/>
            <pc:sldMk cId="3131785497" sldId="369"/>
            <ac:picMk id="18" creationId="{783C631A-7A73-0443-888D-EDD11C9F7B5D}"/>
          </ac:picMkLst>
        </pc:picChg>
      </pc:sldChg>
      <pc:sldChg chg="addSp delSp modSp mod">
        <pc:chgData name="Emile Noel" userId="2af244c1-dc49-49a8-a99e-ff1c06b55f84" providerId="ADAL" clId="{3A2108F8-BD53-5C41-877A-D6C0824BCABB}" dt="2024-03-06T10:19:12.869" v="501" actId="478"/>
        <pc:sldMkLst>
          <pc:docMk/>
          <pc:sldMk cId="2450036845" sldId="370"/>
        </pc:sldMkLst>
        <pc:spChg chg="mod">
          <ac:chgData name="Emile Noel" userId="2af244c1-dc49-49a8-a99e-ff1c06b55f84" providerId="ADAL" clId="{3A2108F8-BD53-5C41-877A-D6C0824BCABB}" dt="2024-03-06T10:19:08.537" v="500" actId="27636"/>
          <ac:spMkLst>
            <pc:docMk/>
            <pc:sldMk cId="2450036845" sldId="370"/>
            <ac:spMk id="3" creationId="{8673221A-EF4B-0661-7224-872DB4A6BD4C}"/>
          </ac:spMkLst>
        </pc:spChg>
        <pc:picChg chg="mod">
          <ac:chgData name="Emile Noel" userId="2af244c1-dc49-49a8-a99e-ff1c06b55f84" providerId="ADAL" clId="{3A2108F8-BD53-5C41-877A-D6C0824BCABB}" dt="2024-03-06T10:19:01.849" v="495" actId="14100"/>
          <ac:picMkLst>
            <pc:docMk/>
            <pc:sldMk cId="2450036845" sldId="370"/>
            <ac:picMk id="4" creationId="{A9B2EFEA-8E32-7CFE-5003-ABD1857282B7}"/>
          </ac:picMkLst>
        </pc:picChg>
        <pc:picChg chg="add mod">
          <ac:chgData name="Emile Noel" userId="2af244c1-dc49-49a8-a99e-ff1c06b55f84" providerId="ADAL" clId="{3A2108F8-BD53-5C41-877A-D6C0824BCABB}" dt="2024-03-06T10:19:03.567" v="496" actId="1076"/>
          <ac:picMkLst>
            <pc:docMk/>
            <pc:sldMk cId="2450036845" sldId="370"/>
            <ac:picMk id="5" creationId="{D22C3247-6B9A-C205-3FA7-1BC2E461B833}"/>
          </ac:picMkLst>
        </pc:picChg>
        <pc:picChg chg="del">
          <ac:chgData name="Emile Noel" userId="2af244c1-dc49-49a8-a99e-ff1c06b55f84" providerId="ADAL" clId="{3A2108F8-BD53-5C41-877A-D6C0824BCABB}" dt="2024-03-06T10:19:12.869" v="501" actId="478"/>
          <ac:picMkLst>
            <pc:docMk/>
            <pc:sldMk cId="2450036845" sldId="370"/>
            <ac:picMk id="18" creationId="{783C631A-7A73-0443-888D-EDD11C9F7B5D}"/>
          </ac:picMkLst>
        </pc:picChg>
      </pc:sldChg>
      <pc:sldChg chg="modSp mod">
        <pc:chgData name="Emile Noel" userId="2af244c1-dc49-49a8-a99e-ff1c06b55f84" providerId="ADAL" clId="{3A2108F8-BD53-5C41-877A-D6C0824BCABB}" dt="2024-03-06T10:18:17.719" v="484" actId="1076"/>
        <pc:sldMkLst>
          <pc:docMk/>
          <pc:sldMk cId="1559812904" sldId="371"/>
        </pc:sldMkLst>
        <pc:spChg chg="mod">
          <ac:chgData name="Emile Noel" userId="2af244c1-dc49-49a8-a99e-ff1c06b55f84" providerId="ADAL" clId="{3A2108F8-BD53-5C41-877A-D6C0824BCABB}" dt="2024-03-06T10:16:24.577" v="456" actId="12"/>
          <ac:spMkLst>
            <pc:docMk/>
            <pc:sldMk cId="1559812904" sldId="371"/>
            <ac:spMk id="3" creationId="{A6A98DD9-3503-6241-B950-1F6962DE8ABB}"/>
          </ac:spMkLst>
        </pc:spChg>
        <pc:spChg chg="mod">
          <ac:chgData name="Emile Noel" userId="2af244c1-dc49-49a8-a99e-ff1c06b55f84" providerId="ADAL" clId="{3A2108F8-BD53-5C41-877A-D6C0824BCABB}" dt="2024-03-06T10:18:15.226" v="483"/>
          <ac:spMkLst>
            <pc:docMk/>
            <pc:sldMk cId="1559812904" sldId="371"/>
            <ac:spMk id="4" creationId="{5EBA7A13-BF97-5269-A87B-DB72B4EC744E}"/>
          </ac:spMkLst>
        </pc:spChg>
        <pc:picChg chg="mod">
          <ac:chgData name="Emile Noel" userId="2af244c1-dc49-49a8-a99e-ff1c06b55f84" providerId="ADAL" clId="{3A2108F8-BD53-5C41-877A-D6C0824BCABB}" dt="2024-03-06T10:16:27.383" v="457" actId="1076"/>
          <ac:picMkLst>
            <pc:docMk/>
            <pc:sldMk cId="1559812904" sldId="371"/>
            <ac:picMk id="5" creationId="{3D17338E-8D44-F22A-68D7-48F504704668}"/>
          </ac:picMkLst>
        </pc:picChg>
        <pc:picChg chg="mod">
          <ac:chgData name="Emile Noel" userId="2af244c1-dc49-49a8-a99e-ff1c06b55f84" providerId="ADAL" clId="{3A2108F8-BD53-5C41-877A-D6C0824BCABB}" dt="2024-03-06T10:18:17.719" v="484" actId="1076"/>
          <ac:picMkLst>
            <pc:docMk/>
            <pc:sldMk cId="1559812904" sldId="371"/>
            <ac:picMk id="6" creationId="{B28BF8EE-FB83-6D62-79FC-E89317702331}"/>
          </ac:picMkLst>
        </pc:picChg>
        <pc:picChg chg="mod">
          <ac:chgData name="Emile Noel" userId="2af244c1-dc49-49a8-a99e-ff1c06b55f84" providerId="ADAL" clId="{3A2108F8-BD53-5C41-877A-D6C0824BCABB}" dt="2024-03-06T10:17:27.319" v="466" actId="1076"/>
          <ac:picMkLst>
            <pc:docMk/>
            <pc:sldMk cId="1559812904" sldId="371"/>
            <ac:picMk id="1026" creationId="{6F56BAA1-848F-F26D-120D-7413402FC120}"/>
          </ac:picMkLst>
        </pc:picChg>
        <pc:picChg chg="mod">
          <ac:chgData name="Emile Noel" userId="2af244c1-dc49-49a8-a99e-ff1c06b55f84" providerId="ADAL" clId="{3A2108F8-BD53-5C41-877A-D6C0824BCABB}" dt="2024-03-06T10:17:44.075" v="474" actId="1076"/>
          <ac:picMkLst>
            <pc:docMk/>
            <pc:sldMk cId="1559812904" sldId="371"/>
            <ac:picMk id="1028" creationId="{4157AA01-A903-8C5C-A218-708AA9D29C8E}"/>
          </ac:picMkLst>
        </pc:picChg>
      </pc:sldChg>
      <pc:sldChg chg="delSp modSp mod">
        <pc:chgData name="Emile Noel" userId="2af244c1-dc49-49a8-a99e-ff1c06b55f84" providerId="ADAL" clId="{3A2108F8-BD53-5C41-877A-D6C0824BCABB}" dt="2024-03-06T10:18:43.292" v="489" actId="1076"/>
        <pc:sldMkLst>
          <pc:docMk/>
          <pc:sldMk cId="120085789" sldId="372"/>
        </pc:sldMkLst>
        <pc:spChg chg="mod">
          <ac:chgData name="Emile Noel" userId="2af244c1-dc49-49a8-a99e-ff1c06b55f84" providerId="ADAL" clId="{3A2108F8-BD53-5C41-877A-D6C0824BCABB}" dt="2024-03-06T10:18:35.792" v="486" actId="1076"/>
          <ac:spMkLst>
            <pc:docMk/>
            <pc:sldMk cId="120085789" sldId="372"/>
            <ac:spMk id="2" creationId="{360AB7FF-7CE6-BF4D-AFFA-6C40A1C7845F}"/>
          </ac:spMkLst>
        </pc:spChg>
        <pc:spChg chg="mod">
          <ac:chgData name="Emile Noel" userId="2af244c1-dc49-49a8-a99e-ff1c06b55f84" providerId="ADAL" clId="{3A2108F8-BD53-5C41-877A-D6C0824BCABB}" dt="2024-03-06T10:18:35.792" v="486" actId="1076"/>
          <ac:spMkLst>
            <pc:docMk/>
            <pc:sldMk cId="120085789" sldId="372"/>
            <ac:spMk id="3" creationId="{06650FF7-6B92-3342-B26B-07ED1161CF0D}"/>
          </ac:spMkLst>
        </pc:spChg>
        <pc:picChg chg="del">
          <ac:chgData name="Emile Noel" userId="2af244c1-dc49-49a8-a99e-ff1c06b55f84" providerId="ADAL" clId="{3A2108F8-BD53-5C41-877A-D6C0824BCABB}" dt="2024-03-06T10:16:36.552" v="458" actId="21"/>
          <ac:picMkLst>
            <pc:docMk/>
            <pc:sldMk cId="120085789" sldId="372"/>
            <ac:picMk id="4" creationId="{067B67ED-077A-ED35-4F70-2FF0D5482ACA}"/>
          </ac:picMkLst>
        </pc:picChg>
        <pc:picChg chg="mod">
          <ac:chgData name="Emile Noel" userId="2af244c1-dc49-49a8-a99e-ff1c06b55f84" providerId="ADAL" clId="{3A2108F8-BD53-5C41-877A-D6C0824BCABB}" dt="2024-03-06T10:18:43.292" v="489" actId="1076"/>
          <ac:picMkLst>
            <pc:docMk/>
            <pc:sldMk cId="120085789" sldId="372"/>
            <ac:picMk id="1026" creationId="{2EA273FF-51CC-966C-0F0C-7AFA1A8E6080}"/>
          </ac:picMkLst>
        </pc:picChg>
      </pc:sldChg>
      <pc:sldChg chg="addSp delSp modSp mod">
        <pc:chgData name="Emile Noel" userId="2af244c1-dc49-49a8-a99e-ff1c06b55f84" providerId="ADAL" clId="{3A2108F8-BD53-5C41-877A-D6C0824BCABB}" dt="2024-03-06T10:13:47.059" v="425" actId="12"/>
        <pc:sldMkLst>
          <pc:docMk/>
          <pc:sldMk cId="2502317142" sldId="375"/>
        </pc:sldMkLst>
        <pc:spChg chg="mod">
          <ac:chgData name="Emile Noel" userId="2af244c1-dc49-49a8-a99e-ff1c06b55f84" providerId="ADAL" clId="{3A2108F8-BD53-5C41-877A-D6C0824BCABB}" dt="2024-03-06T10:13:47.059" v="425" actId="12"/>
          <ac:spMkLst>
            <pc:docMk/>
            <pc:sldMk cId="2502317142" sldId="375"/>
            <ac:spMk id="3" creationId="{8673221A-EF4B-0661-7224-872DB4A6BD4C}"/>
          </ac:spMkLst>
        </pc:spChg>
        <pc:grpChg chg="add mod">
          <ac:chgData name="Emile Noel" userId="2af244c1-dc49-49a8-a99e-ff1c06b55f84" providerId="ADAL" clId="{3A2108F8-BD53-5C41-877A-D6C0824BCABB}" dt="2024-03-06T10:11:32.608" v="392" actId="14100"/>
          <ac:grpSpMkLst>
            <pc:docMk/>
            <pc:sldMk cId="2502317142" sldId="375"/>
            <ac:grpSpMk id="4" creationId="{776472C7-10EC-4CD4-C094-326788130CD9}"/>
          </ac:grpSpMkLst>
        </pc:grpChg>
        <pc:picChg chg="mod modCrop">
          <ac:chgData name="Emile Noel" userId="2af244c1-dc49-49a8-a99e-ff1c06b55f84" providerId="ADAL" clId="{3A2108F8-BD53-5C41-877A-D6C0824BCABB}" dt="2024-03-06T10:11:07.098" v="385" actId="18131"/>
          <ac:picMkLst>
            <pc:docMk/>
            <pc:sldMk cId="2502317142" sldId="375"/>
            <ac:picMk id="5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10:11:23.587" v="390" actId="1076"/>
          <ac:picMkLst>
            <pc:docMk/>
            <pc:sldMk cId="2502317142" sldId="375"/>
            <ac:picMk id="6" creationId="{00000000-0000-0000-0000-000000000000}"/>
          </ac:picMkLst>
        </pc:picChg>
        <pc:picChg chg="mod modCrop">
          <ac:chgData name="Emile Noel" userId="2af244c1-dc49-49a8-a99e-ff1c06b55f84" providerId="ADAL" clId="{3A2108F8-BD53-5C41-877A-D6C0824BCABB}" dt="2024-03-06T10:11:21.555" v="389" actId="1076"/>
          <ac:picMkLst>
            <pc:docMk/>
            <pc:sldMk cId="2502317142" sldId="375"/>
            <ac:picMk id="7" creationId="{00000000-0000-0000-0000-000000000000}"/>
          </ac:picMkLst>
        </pc:picChg>
        <pc:picChg chg="del">
          <ac:chgData name="Emile Noel" userId="2af244c1-dc49-49a8-a99e-ff1c06b55f84" providerId="ADAL" clId="{3A2108F8-BD53-5C41-877A-D6C0824BCABB}" dt="2024-03-06T10:10:17.897" v="370" actId="478"/>
          <ac:picMkLst>
            <pc:docMk/>
            <pc:sldMk cId="2502317142" sldId="375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0:10:12.759" v="369" actId="2711"/>
        <pc:sldMkLst>
          <pc:docMk/>
          <pc:sldMk cId="1149341380" sldId="376"/>
        </pc:sldMkLst>
        <pc:spChg chg="mod">
          <ac:chgData name="Emile Noel" userId="2af244c1-dc49-49a8-a99e-ff1c06b55f84" providerId="ADAL" clId="{3A2108F8-BD53-5C41-877A-D6C0824BCABB}" dt="2024-03-06T10:10:12.759" v="369" actId="2711"/>
          <ac:spMkLst>
            <pc:docMk/>
            <pc:sldMk cId="1149341380" sldId="376"/>
            <ac:spMk id="3" creationId="{8673221A-EF4B-0661-7224-872DB4A6BD4C}"/>
          </ac:spMkLst>
        </pc:spChg>
        <pc:picChg chg="del">
          <ac:chgData name="Emile Noel" userId="2af244c1-dc49-49a8-a99e-ff1c06b55f84" providerId="ADAL" clId="{3A2108F8-BD53-5C41-877A-D6C0824BCABB}" dt="2024-03-06T10:10:04.301" v="368" actId="478"/>
          <ac:picMkLst>
            <pc:docMk/>
            <pc:sldMk cId="1149341380" sldId="376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0:05:26.098" v="365" actId="2711"/>
        <pc:sldMkLst>
          <pc:docMk/>
          <pc:sldMk cId="1447006896" sldId="377"/>
        </pc:sldMkLst>
        <pc:spChg chg="mod">
          <ac:chgData name="Emile Noel" userId="2af244c1-dc49-49a8-a99e-ff1c06b55f84" providerId="ADAL" clId="{3A2108F8-BD53-5C41-877A-D6C0824BCABB}" dt="2024-03-06T10:05:26.098" v="365" actId="2711"/>
          <ac:spMkLst>
            <pc:docMk/>
            <pc:sldMk cId="1447006896" sldId="377"/>
            <ac:spMk id="3" creationId="{8673221A-EF4B-0661-7224-872DB4A6BD4C}"/>
          </ac:spMkLst>
        </pc:spChg>
        <pc:picChg chg="mod">
          <ac:chgData name="Emile Noel" userId="2af244c1-dc49-49a8-a99e-ff1c06b55f84" providerId="ADAL" clId="{3A2108F8-BD53-5C41-877A-D6C0824BCABB}" dt="2024-03-06T10:05:07.386" v="362" actId="14100"/>
          <ac:picMkLst>
            <pc:docMk/>
            <pc:sldMk cId="1447006896" sldId="377"/>
            <ac:picMk id="7" creationId="{00000000-0000-0000-0000-000000000000}"/>
          </ac:picMkLst>
        </pc:picChg>
        <pc:picChg chg="del">
          <ac:chgData name="Emile Noel" userId="2af244c1-dc49-49a8-a99e-ff1c06b55f84" providerId="ADAL" clId="{3A2108F8-BD53-5C41-877A-D6C0824BCABB}" dt="2024-03-06T10:04:59.961" v="359" actId="478"/>
          <ac:picMkLst>
            <pc:docMk/>
            <pc:sldMk cId="1447006896" sldId="377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0:04:54.841" v="358" actId="12"/>
        <pc:sldMkLst>
          <pc:docMk/>
          <pc:sldMk cId="4147140956" sldId="378"/>
        </pc:sldMkLst>
        <pc:spChg chg="mod">
          <ac:chgData name="Emile Noel" userId="2af244c1-dc49-49a8-a99e-ff1c06b55f84" providerId="ADAL" clId="{3A2108F8-BD53-5C41-877A-D6C0824BCABB}" dt="2024-03-06T10:04:54.841" v="358" actId="12"/>
          <ac:spMkLst>
            <pc:docMk/>
            <pc:sldMk cId="4147140956" sldId="378"/>
            <ac:spMk id="3" creationId="{8673221A-EF4B-0661-7224-872DB4A6BD4C}"/>
          </ac:spMkLst>
        </pc:spChg>
        <pc:picChg chg="mod modCrop">
          <ac:chgData name="Emile Noel" userId="2af244c1-dc49-49a8-a99e-ff1c06b55f84" providerId="ADAL" clId="{3A2108F8-BD53-5C41-877A-D6C0824BCABB}" dt="2024-03-06T10:04:45.010" v="355" actId="18131"/>
          <ac:picMkLst>
            <pc:docMk/>
            <pc:sldMk cId="4147140956" sldId="378"/>
            <ac:picMk id="4" creationId="{00000000-0000-0000-0000-000000000000}"/>
          </ac:picMkLst>
        </pc:picChg>
        <pc:picChg chg="del">
          <ac:chgData name="Emile Noel" userId="2af244c1-dc49-49a8-a99e-ff1c06b55f84" providerId="ADAL" clId="{3A2108F8-BD53-5C41-877A-D6C0824BCABB}" dt="2024-03-06T10:04:23.288" v="349" actId="478"/>
          <ac:picMkLst>
            <pc:docMk/>
            <pc:sldMk cId="4147140956" sldId="378"/>
            <ac:picMk id="18" creationId="{783C631A-7A73-0443-888D-EDD11C9F7B5D}"/>
          </ac:picMkLst>
        </pc:picChg>
      </pc:sldChg>
      <pc:sldChg chg="addSp modSp mod setBg">
        <pc:chgData name="Emile Noel" userId="2af244c1-dc49-49a8-a99e-ff1c06b55f84" providerId="ADAL" clId="{3A2108F8-BD53-5C41-877A-D6C0824BCABB}" dt="2024-03-06T10:04:03.413" v="348" actId="1076"/>
        <pc:sldMkLst>
          <pc:docMk/>
          <pc:sldMk cId="3273344277" sldId="379"/>
        </pc:sldMkLst>
        <pc:spChg chg="mod">
          <ac:chgData name="Emile Noel" userId="2af244c1-dc49-49a8-a99e-ff1c06b55f84" providerId="ADAL" clId="{3A2108F8-BD53-5C41-877A-D6C0824BCABB}" dt="2024-03-06T10:02:31.502" v="334" actId="166"/>
          <ac:spMkLst>
            <pc:docMk/>
            <pc:sldMk cId="3273344277" sldId="379"/>
            <ac:spMk id="2" creationId="{42E19790-510B-C74F-8921-BB19857CD323}"/>
          </ac:spMkLst>
        </pc:spChg>
        <pc:spChg chg="mod">
          <ac:chgData name="Emile Noel" userId="2af244c1-dc49-49a8-a99e-ff1c06b55f84" providerId="ADAL" clId="{3A2108F8-BD53-5C41-877A-D6C0824BCABB}" dt="2024-03-06T10:03:52.769" v="345" actId="2711"/>
          <ac:spMkLst>
            <pc:docMk/>
            <pc:sldMk cId="3273344277" sldId="379"/>
            <ac:spMk id="3" creationId="{A6A98DD9-3503-6241-B950-1F6962DE8ABB}"/>
          </ac:spMkLst>
        </pc:spChg>
        <pc:spChg chg="mod">
          <ac:chgData name="Emile Noel" userId="2af244c1-dc49-49a8-a99e-ff1c06b55f84" providerId="ADAL" clId="{3A2108F8-BD53-5C41-877A-D6C0824BCABB}" dt="2024-03-06T10:02:31.543" v="335" actId="27636"/>
          <ac:spMkLst>
            <pc:docMk/>
            <pc:sldMk cId="3273344277" sldId="379"/>
            <ac:spMk id="4" creationId="{5EBA7A13-BF97-5269-A87B-DB72B4EC744E}"/>
          </ac:spMkLst>
        </pc:spChg>
        <pc:spChg chg="add mod">
          <ac:chgData name="Emile Noel" userId="2af244c1-dc49-49a8-a99e-ff1c06b55f84" providerId="ADAL" clId="{3A2108F8-BD53-5C41-877A-D6C0824BCABB}" dt="2024-03-06T10:03:34.296" v="342" actId="207"/>
          <ac:spMkLst>
            <pc:docMk/>
            <pc:sldMk cId="3273344277" sldId="379"/>
            <ac:spMk id="9" creationId="{A270DD45-DA1B-437D-4370-D51155910119}"/>
          </ac:spMkLst>
        </pc:spChg>
        <pc:grpChg chg="add mod">
          <ac:chgData name="Emile Noel" userId="2af244c1-dc49-49a8-a99e-ff1c06b55f84" providerId="ADAL" clId="{3A2108F8-BD53-5C41-877A-D6C0824BCABB}" dt="2024-03-06T10:02:24.915" v="333" actId="14100"/>
          <ac:grpSpMkLst>
            <pc:docMk/>
            <pc:sldMk cId="3273344277" sldId="379"/>
            <ac:grpSpMk id="7" creationId="{8A07E5EB-C9D0-01F0-B965-F6A72AA4CF6B}"/>
          </ac:grpSpMkLst>
        </pc:grpChg>
        <pc:picChg chg="mod">
          <ac:chgData name="Emile Noel" userId="2af244c1-dc49-49a8-a99e-ff1c06b55f84" providerId="ADAL" clId="{3A2108F8-BD53-5C41-877A-D6C0824BCABB}" dt="2024-03-06T10:00:15.496" v="300" actId="14100"/>
          <ac:picMkLst>
            <pc:docMk/>
            <pc:sldMk cId="3273344277" sldId="379"/>
            <ac:picMk id="5" creationId="{6FD3CB5E-D9E6-4ACF-9B80-D004323FD02F}"/>
          </ac:picMkLst>
        </pc:picChg>
        <pc:picChg chg="mod">
          <ac:chgData name="Emile Noel" userId="2af244c1-dc49-49a8-a99e-ff1c06b55f84" providerId="ADAL" clId="{3A2108F8-BD53-5C41-877A-D6C0824BCABB}" dt="2024-03-06T10:00:25.208" v="302" actId="1076"/>
          <ac:picMkLst>
            <pc:docMk/>
            <pc:sldMk cId="3273344277" sldId="379"/>
            <ac:picMk id="6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10:03:58.578" v="347" actId="14100"/>
          <ac:picMkLst>
            <pc:docMk/>
            <pc:sldMk cId="3273344277" sldId="379"/>
            <ac:picMk id="10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10:04:03.413" v="348" actId="1076"/>
          <ac:picMkLst>
            <pc:docMk/>
            <pc:sldMk cId="3273344277" sldId="379"/>
            <ac:picMk id="1026" creationId="{00000000-0000-0000-0000-000000000000}"/>
          </ac:picMkLst>
        </pc:picChg>
        <pc:cxnChg chg="mod">
          <ac:chgData name="Emile Noel" userId="2af244c1-dc49-49a8-a99e-ff1c06b55f84" providerId="ADAL" clId="{3A2108F8-BD53-5C41-877A-D6C0824BCABB}" dt="2024-03-06T10:01:11.294" v="319" actId="1076"/>
          <ac:cxnSpMkLst>
            <pc:docMk/>
            <pc:sldMk cId="3273344277" sldId="379"/>
            <ac:cxnSpMk id="8" creationId="{00000000-0000-0000-0000-000000000000}"/>
          </ac:cxnSpMkLst>
        </pc:cxnChg>
      </pc:sldChg>
      <pc:sldChg chg="delSp modSp mod">
        <pc:chgData name="Emile Noel" userId="2af244c1-dc49-49a8-a99e-ff1c06b55f84" providerId="ADAL" clId="{3A2108F8-BD53-5C41-877A-D6C0824BCABB}" dt="2024-03-06T10:25:13.129" v="608" actId="478"/>
        <pc:sldMkLst>
          <pc:docMk/>
          <pc:sldMk cId="600974057" sldId="388"/>
        </pc:sldMkLst>
        <pc:spChg chg="mod">
          <ac:chgData name="Emile Noel" userId="2af244c1-dc49-49a8-a99e-ff1c06b55f84" providerId="ADAL" clId="{3A2108F8-BD53-5C41-877A-D6C0824BCABB}" dt="2024-03-06T10:25:10.879" v="607" actId="2710"/>
          <ac:spMkLst>
            <pc:docMk/>
            <pc:sldMk cId="600974057" sldId="388"/>
            <ac:spMk id="3" creationId="{8673221A-EF4B-0661-7224-872DB4A6BD4C}"/>
          </ac:spMkLst>
        </pc:spChg>
        <pc:picChg chg="del">
          <ac:chgData name="Emile Noel" userId="2af244c1-dc49-49a8-a99e-ff1c06b55f84" providerId="ADAL" clId="{3A2108F8-BD53-5C41-877A-D6C0824BCABB}" dt="2024-03-06T10:25:13.129" v="608" actId="478"/>
          <ac:picMkLst>
            <pc:docMk/>
            <pc:sldMk cId="600974057" sldId="388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0:24:08.663" v="586" actId="478"/>
        <pc:sldMkLst>
          <pc:docMk/>
          <pc:sldMk cId="3411031996" sldId="389"/>
        </pc:sldMkLst>
        <pc:spChg chg="mod">
          <ac:chgData name="Emile Noel" userId="2af244c1-dc49-49a8-a99e-ff1c06b55f84" providerId="ADAL" clId="{3A2108F8-BD53-5C41-877A-D6C0824BCABB}" dt="2024-03-06T10:23:54.839" v="580" actId="12"/>
          <ac:spMkLst>
            <pc:docMk/>
            <pc:sldMk cId="3411031996" sldId="389"/>
            <ac:spMk id="3" creationId="{8673221A-EF4B-0661-7224-872DB4A6BD4C}"/>
          </ac:spMkLst>
        </pc:spChg>
        <pc:picChg chg="mod">
          <ac:chgData name="Emile Noel" userId="2af244c1-dc49-49a8-a99e-ff1c06b55f84" providerId="ADAL" clId="{3A2108F8-BD53-5C41-877A-D6C0824BCABB}" dt="2024-03-06T10:24:07.276" v="585" actId="1076"/>
          <ac:picMkLst>
            <pc:docMk/>
            <pc:sldMk cId="3411031996" sldId="389"/>
            <ac:picMk id="7" creationId="{CA975DEA-4309-4A9C-7243-1CFE7070EA59}"/>
          </ac:picMkLst>
        </pc:picChg>
        <pc:picChg chg="del">
          <ac:chgData name="Emile Noel" userId="2af244c1-dc49-49a8-a99e-ff1c06b55f84" providerId="ADAL" clId="{3A2108F8-BD53-5C41-877A-D6C0824BCABB}" dt="2024-03-06T10:24:08.663" v="586" actId="478"/>
          <ac:picMkLst>
            <pc:docMk/>
            <pc:sldMk cId="3411031996" sldId="389"/>
            <ac:picMk id="18" creationId="{783C631A-7A73-0443-888D-EDD11C9F7B5D}"/>
          </ac:picMkLst>
        </pc:picChg>
        <pc:picChg chg="mod">
          <ac:chgData name="Emile Noel" userId="2af244c1-dc49-49a8-a99e-ff1c06b55f84" providerId="ADAL" clId="{3A2108F8-BD53-5C41-877A-D6C0824BCABB}" dt="2024-03-06T10:24:04.967" v="584" actId="1076"/>
          <ac:picMkLst>
            <pc:docMk/>
            <pc:sldMk cId="3411031996" sldId="389"/>
            <ac:picMk id="2052" creationId="{C9CC410B-6C01-D0DB-A478-BAF3CF08A048}"/>
          </ac:picMkLst>
        </pc:picChg>
      </pc:sldChg>
      <pc:sldChg chg="delSp modSp mod">
        <pc:chgData name="Emile Noel" userId="2af244c1-dc49-49a8-a99e-ff1c06b55f84" providerId="ADAL" clId="{3A2108F8-BD53-5C41-877A-D6C0824BCABB}" dt="2024-03-06T10:23:41.635" v="576" actId="1076"/>
        <pc:sldMkLst>
          <pc:docMk/>
          <pc:sldMk cId="3538207948" sldId="390"/>
        </pc:sldMkLst>
        <pc:spChg chg="mod">
          <ac:chgData name="Emile Noel" userId="2af244c1-dc49-49a8-a99e-ff1c06b55f84" providerId="ADAL" clId="{3A2108F8-BD53-5C41-877A-D6C0824BCABB}" dt="2024-03-06T10:23:20.123" v="569" actId="12"/>
          <ac:spMkLst>
            <pc:docMk/>
            <pc:sldMk cId="3538207948" sldId="390"/>
            <ac:spMk id="3" creationId="{8673221A-EF4B-0661-7224-872DB4A6BD4C}"/>
          </ac:spMkLst>
        </pc:spChg>
        <pc:spChg chg="mod">
          <ac:chgData name="Emile Noel" userId="2af244c1-dc49-49a8-a99e-ff1c06b55f84" providerId="ADAL" clId="{3A2108F8-BD53-5C41-877A-D6C0824BCABB}" dt="2024-03-06T10:23:41.635" v="576" actId="1076"/>
          <ac:spMkLst>
            <pc:docMk/>
            <pc:sldMk cId="3538207948" sldId="390"/>
            <ac:spMk id="4" creationId="{4F5D0F57-72C6-C257-CEB2-151312C8C22F}"/>
          </ac:spMkLst>
        </pc:spChg>
        <pc:picChg chg="mod">
          <ac:chgData name="Emile Noel" userId="2af244c1-dc49-49a8-a99e-ff1c06b55f84" providerId="ADAL" clId="{3A2108F8-BD53-5C41-877A-D6C0824BCABB}" dt="2024-03-06T10:23:26.913" v="572" actId="14100"/>
          <ac:picMkLst>
            <pc:docMk/>
            <pc:sldMk cId="3538207948" sldId="390"/>
            <ac:picMk id="6" creationId="{15CB5D44-4B2C-29AB-C1D7-8CCFD83893DC}"/>
          </ac:picMkLst>
        </pc:picChg>
        <pc:picChg chg="del">
          <ac:chgData name="Emile Noel" userId="2af244c1-dc49-49a8-a99e-ff1c06b55f84" providerId="ADAL" clId="{3A2108F8-BD53-5C41-877A-D6C0824BCABB}" dt="2024-03-06T10:23:21.917" v="570" actId="478"/>
          <ac:picMkLst>
            <pc:docMk/>
            <pc:sldMk cId="3538207948" sldId="390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0:23:09.060" v="566" actId="478"/>
        <pc:sldMkLst>
          <pc:docMk/>
          <pc:sldMk cId="2520432205" sldId="391"/>
        </pc:sldMkLst>
        <pc:spChg chg="mod">
          <ac:chgData name="Emile Noel" userId="2af244c1-dc49-49a8-a99e-ff1c06b55f84" providerId="ADAL" clId="{3A2108F8-BD53-5C41-877A-D6C0824BCABB}" dt="2024-03-06T10:23:07.290" v="565" actId="2711"/>
          <ac:spMkLst>
            <pc:docMk/>
            <pc:sldMk cId="2520432205" sldId="391"/>
            <ac:spMk id="3" creationId="{8673221A-EF4B-0661-7224-872DB4A6BD4C}"/>
          </ac:spMkLst>
        </pc:spChg>
        <pc:spChg chg="del">
          <ac:chgData name="Emile Noel" userId="2af244c1-dc49-49a8-a99e-ff1c06b55f84" providerId="ADAL" clId="{3A2108F8-BD53-5C41-877A-D6C0824BCABB}" dt="2024-03-06T10:21:46.706" v="534" actId="478"/>
          <ac:spMkLst>
            <pc:docMk/>
            <pc:sldMk cId="2520432205" sldId="391"/>
            <ac:spMk id="5" creationId="{D971AE22-B13C-BB81-181E-030A6A54D24A}"/>
          </ac:spMkLst>
        </pc:spChg>
        <pc:spChg chg="mod">
          <ac:chgData name="Emile Noel" userId="2af244c1-dc49-49a8-a99e-ff1c06b55f84" providerId="ADAL" clId="{3A2108F8-BD53-5C41-877A-D6C0824BCABB}" dt="2024-03-06T10:22:47.334" v="559" actId="1076"/>
          <ac:spMkLst>
            <pc:docMk/>
            <pc:sldMk cId="2520432205" sldId="391"/>
            <ac:spMk id="6" creationId="{B7A8E3B8-C6D2-179A-D198-6A6C6C291498}"/>
          </ac:spMkLst>
        </pc:spChg>
        <pc:picChg chg="mod">
          <ac:chgData name="Emile Noel" userId="2af244c1-dc49-49a8-a99e-ff1c06b55f84" providerId="ADAL" clId="{3A2108F8-BD53-5C41-877A-D6C0824BCABB}" dt="2024-03-06T10:22:48.875" v="560" actId="1076"/>
          <ac:picMkLst>
            <pc:docMk/>
            <pc:sldMk cId="2520432205" sldId="391"/>
            <ac:picMk id="9" creationId="{94EE0A5E-14A3-7C15-24A8-4E4108A718CD}"/>
          </ac:picMkLst>
        </pc:picChg>
        <pc:picChg chg="mod">
          <ac:chgData name="Emile Noel" userId="2af244c1-dc49-49a8-a99e-ff1c06b55f84" providerId="ADAL" clId="{3A2108F8-BD53-5C41-877A-D6C0824BCABB}" dt="2024-03-06T10:22:31.546" v="552" actId="1076"/>
          <ac:picMkLst>
            <pc:docMk/>
            <pc:sldMk cId="2520432205" sldId="391"/>
            <ac:picMk id="15" creationId="{BD2D2613-F276-6537-0992-FEF71FDD0BB1}"/>
          </ac:picMkLst>
        </pc:picChg>
        <pc:picChg chg="del">
          <ac:chgData name="Emile Noel" userId="2af244c1-dc49-49a8-a99e-ff1c06b55f84" providerId="ADAL" clId="{3A2108F8-BD53-5C41-877A-D6C0824BCABB}" dt="2024-03-06T10:23:09.060" v="566" actId="478"/>
          <ac:picMkLst>
            <pc:docMk/>
            <pc:sldMk cId="2520432205" sldId="391"/>
            <ac:picMk id="18" creationId="{783C631A-7A73-0443-888D-EDD11C9F7B5D}"/>
          </ac:picMkLst>
        </pc:picChg>
      </pc:sldChg>
      <pc:sldChg chg="modSp mod">
        <pc:chgData name="Emile Noel" userId="2af244c1-dc49-49a8-a99e-ff1c06b55f84" providerId="ADAL" clId="{3A2108F8-BD53-5C41-877A-D6C0824BCABB}" dt="2024-03-06T10:21:32.285" v="531" actId="1076"/>
        <pc:sldMkLst>
          <pc:docMk/>
          <pc:sldMk cId="3124703589" sldId="392"/>
        </pc:sldMkLst>
        <pc:spChg chg="mod">
          <ac:chgData name="Emile Noel" userId="2af244c1-dc49-49a8-a99e-ff1c06b55f84" providerId="ADAL" clId="{3A2108F8-BD53-5C41-877A-D6C0824BCABB}" dt="2024-03-06T10:21:17.526" v="525" actId="12"/>
          <ac:spMkLst>
            <pc:docMk/>
            <pc:sldMk cId="3124703589" sldId="392"/>
            <ac:spMk id="3" creationId="{A6A98DD9-3503-6241-B950-1F6962DE8ABB}"/>
          </ac:spMkLst>
        </pc:spChg>
        <pc:picChg chg="mod">
          <ac:chgData name="Emile Noel" userId="2af244c1-dc49-49a8-a99e-ff1c06b55f84" providerId="ADAL" clId="{3A2108F8-BD53-5C41-877A-D6C0824BCABB}" dt="2024-03-06T10:21:19.609" v="526" actId="1076"/>
          <ac:picMkLst>
            <pc:docMk/>
            <pc:sldMk cId="3124703589" sldId="392"/>
            <ac:picMk id="6" creationId="{886EDD1B-BF13-2B6D-EA47-0B34DD5AB248}"/>
          </ac:picMkLst>
        </pc:picChg>
        <pc:picChg chg="mod">
          <ac:chgData name="Emile Noel" userId="2af244c1-dc49-49a8-a99e-ff1c06b55f84" providerId="ADAL" clId="{3A2108F8-BD53-5C41-877A-D6C0824BCABB}" dt="2024-03-06T10:21:32.285" v="531" actId="1076"/>
          <ac:picMkLst>
            <pc:docMk/>
            <pc:sldMk cId="3124703589" sldId="392"/>
            <ac:picMk id="1026" creationId="{AFB37013-61F1-8536-8993-8F8758C41B15}"/>
          </ac:picMkLst>
        </pc:picChg>
        <pc:picChg chg="mod">
          <ac:chgData name="Emile Noel" userId="2af244c1-dc49-49a8-a99e-ff1c06b55f84" providerId="ADAL" clId="{3A2108F8-BD53-5C41-877A-D6C0824BCABB}" dt="2024-03-06T10:21:28.690" v="530" actId="14100"/>
          <ac:picMkLst>
            <pc:docMk/>
            <pc:sldMk cId="3124703589" sldId="392"/>
            <ac:picMk id="1028" creationId="{ED790688-28DB-3609-D77B-DCCF53EDDA98}"/>
          </ac:picMkLst>
        </pc:picChg>
      </pc:sldChg>
      <pc:sldChg chg="delSp mod">
        <pc:chgData name="Emile Noel" userId="2af244c1-dc49-49a8-a99e-ff1c06b55f84" providerId="ADAL" clId="{3A2108F8-BD53-5C41-877A-D6C0824BCABB}" dt="2024-03-06T10:32:57.001" v="672" actId="478"/>
        <pc:sldMkLst>
          <pc:docMk/>
          <pc:sldMk cId="2635851777" sldId="402"/>
        </pc:sldMkLst>
        <pc:picChg chg="del">
          <ac:chgData name="Emile Noel" userId="2af244c1-dc49-49a8-a99e-ff1c06b55f84" providerId="ADAL" clId="{3A2108F8-BD53-5C41-877A-D6C0824BCABB}" dt="2024-03-06T10:32:57.001" v="672" actId="478"/>
          <ac:picMkLst>
            <pc:docMk/>
            <pc:sldMk cId="2635851777" sldId="402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0:32:50.088" v="671" actId="207"/>
        <pc:sldMkLst>
          <pc:docMk/>
          <pc:sldMk cId="334205" sldId="403"/>
        </pc:sldMkLst>
        <pc:spChg chg="mod">
          <ac:chgData name="Emile Noel" userId="2af244c1-dc49-49a8-a99e-ff1c06b55f84" providerId="ADAL" clId="{3A2108F8-BD53-5C41-877A-D6C0824BCABB}" dt="2024-03-06T10:29:29.813" v="665" actId="120"/>
          <ac:spMkLst>
            <pc:docMk/>
            <pc:sldMk cId="334205" sldId="403"/>
            <ac:spMk id="3" creationId="{8673221A-EF4B-0661-7224-872DB4A6BD4C}"/>
          </ac:spMkLst>
        </pc:spChg>
        <pc:spChg chg="mod">
          <ac:chgData name="Emile Noel" userId="2af244c1-dc49-49a8-a99e-ff1c06b55f84" providerId="ADAL" clId="{3A2108F8-BD53-5C41-877A-D6C0824BCABB}" dt="2024-03-06T10:32:50.088" v="671" actId="207"/>
          <ac:spMkLst>
            <pc:docMk/>
            <pc:sldMk cId="334205" sldId="403"/>
            <ac:spMk id="17" creationId="{00000000-0000-0000-0000-000000000000}"/>
          </ac:spMkLst>
        </pc:spChg>
        <pc:picChg chg="del">
          <ac:chgData name="Emile Noel" userId="2af244c1-dc49-49a8-a99e-ff1c06b55f84" providerId="ADAL" clId="{3A2108F8-BD53-5C41-877A-D6C0824BCABB}" dt="2024-03-06T10:29:26.100" v="663" actId="478"/>
          <ac:picMkLst>
            <pc:docMk/>
            <pc:sldMk cId="334205" sldId="403"/>
            <ac:picMk id="18" creationId="{783C631A-7A73-0443-888D-EDD11C9F7B5D}"/>
          </ac:picMkLst>
        </pc:picChg>
      </pc:sldChg>
      <pc:sldChg chg="addSp delSp modSp mod">
        <pc:chgData name="Emile Noel" userId="2af244c1-dc49-49a8-a99e-ff1c06b55f84" providerId="ADAL" clId="{3A2108F8-BD53-5C41-877A-D6C0824BCABB}" dt="2024-03-06T10:28:58.983" v="661" actId="1076"/>
        <pc:sldMkLst>
          <pc:docMk/>
          <pc:sldMk cId="1948238532" sldId="404"/>
        </pc:sldMkLst>
        <pc:spChg chg="mod topLvl">
          <ac:chgData name="Emile Noel" userId="2af244c1-dc49-49a8-a99e-ff1c06b55f84" providerId="ADAL" clId="{3A2108F8-BD53-5C41-877A-D6C0824BCABB}" dt="2024-03-06T10:28:53.794" v="659" actId="165"/>
          <ac:spMkLst>
            <pc:docMk/>
            <pc:sldMk cId="1948238532" sldId="404"/>
            <ac:spMk id="12" creationId="{00000000-0000-0000-0000-000000000000}"/>
          </ac:spMkLst>
        </pc:spChg>
        <pc:spChg chg="mod topLvl">
          <ac:chgData name="Emile Noel" userId="2af244c1-dc49-49a8-a99e-ff1c06b55f84" providerId="ADAL" clId="{3A2108F8-BD53-5C41-877A-D6C0824BCABB}" dt="2024-03-06T10:28:58.983" v="661" actId="1076"/>
          <ac:spMkLst>
            <pc:docMk/>
            <pc:sldMk cId="1948238532" sldId="404"/>
            <ac:spMk id="13" creationId="{00000000-0000-0000-0000-000000000000}"/>
          </ac:spMkLst>
        </pc:spChg>
        <pc:spChg chg="mod topLvl">
          <ac:chgData name="Emile Noel" userId="2af244c1-dc49-49a8-a99e-ff1c06b55f84" providerId="ADAL" clId="{3A2108F8-BD53-5C41-877A-D6C0824BCABB}" dt="2024-03-06T10:28:53.794" v="659" actId="165"/>
          <ac:spMkLst>
            <pc:docMk/>
            <pc:sldMk cId="1948238532" sldId="404"/>
            <ac:spMk id="14" creationId="{00000000-0000-0000-0000-000000000000}"/>
          </ac:spMkLst>
        </pc:spChg>
        <pc:spChg chg="mod topLvl">
          <ac:chgData name="Emile Noel" userId="2af244c1-dc49-49a8-a99e-ff1c06b55f84" providerId="ADAL" clId="{3A2108F8-BD53-5C41-877A-D6C0824BCABB}" dt="2024-03-06T10:28:53.794" v="659" actId="165"/>
          <ac:spMkLst>
            <pc:docMk/>
            <pc:sldMk cId="1948238532" sldId="404"/>
            <ac:spMk id="15" creationId="{00000000-0000-0000-0000-000000000000}"/>
          </ac:spMkLst>
        </pc:spChg>
        <pc:spChg chg="mod topLvl">
          <ac:chgData name="Emile Noel" userId="2af244c1-dc49-49a8-a99e-ff1c06b55f84" providerId="ADAL" clId="{3A2108F8-BD53-5C41-877A-D6C0824BCABB}" dt="2024-03-06T10:28:53.794" v="659" actId="165"/>
          <ac:spMkLst>
            <pc:docMk/>
            <pc:sldMk cId="1948238532" sldId="404"/>
            <ac:spMk id="16" creationId="{00000000-0000-0000-0000-000000000000}"/>
          </ac:spMkLst>
        </pc:spChg>
        <pc:spChg chg="mod topLvl">
          <ac:chgData name="Emile Noel" userId="2af244c1-dc49-49a8-a99e-ff1c06b55f84" providerId="ADAL" clId="{3A2108F8-BD53-5C41-877A-D6C0824BCABB}" dt="2024-03-06T10:28:53.794" v="659" actId="165"/>
          <ac:spMkLst>
            <pc:docMk/>
            <pc:sldMk cId="1948238532" sldId="404"/>
            <ac:spMk id="17" creationId="{00000000-0000-0000-0000-000000000000}"/>
          </ac:spMkLst>
        </pc:spChg>
        <pc:grpChg chg="add del mod">
          <ac:chgData name="Emile Noel" userId="2af244c1-dc49-49a8-a99e-ff1c06b55f84" providerId="ADAL" clId="{3A2108F8-BD53-5C41-877A-D6C0824BCABB}" dt="2024-03-06T10:28:53.794" v="659" actId="165"/>
          <ac:grpSpMkLst>
            <pc:docMk/>
            <pc:sldMk cId="1948238532" sldId="404"/>
            <ac:grpSpMk id="3" creationId="{1712ECB7-F057-F0DC-3D2E-764F927CC731}"/>
          </ac:grpSpMkLst>
        </pc:grpChg>
        <pc:picChg chg="topLvl">
          <ac:chgData name="Emile Noel" userId="2af244c1-dc49-49a8-a99e-ff1c06b55f84" providerId="ADAL" clId="{3A2108F8-BD53-5C41-877A-D6C0824BCABB}" dt="2024-03-06T10:28:53.794" v="659" actId="165"/>
          <ac:picMkLst>
            <pc:docMk/>
            <pc:sldMk cId="1948238532" sldId="404"/>
            <ac:picMk id="5" creationId="{00000000-0000-0000-0000-000000000000}"/>
          </ac:picMkLst>
        </pc:picChg>
        <pc:picChg chg="topLvl">
          <ac:chgData name="Emile Noel" userId="2af244c1-dc49-49a8-a99e-ff1c06b55f84" providerId="ADAL" clId="{3A2108F8-BD53-5C41-877A-D6C0824BCABB}" dt="2024-03-06T10:28:53.794" v="659" actId="165"/>
          <ac:picMkLst>
            <pc:docMk/>
            <pc:sldMk cId="1948238532" sldId="404"/>
            <ac:picMk id="6" creationId="{00000000-0000-0000-0000-000000000000}"/>
          </ac:picMkLst>
        </pc:picChg>
        <pc:picChg chg="topLvl">
          <ac:chgData name="Emile Noel" userId="2af244c1-dc49-49a8-a99e-ff1c06b55f84" providerId="ADAL" clId="{3A2108F8-BD53-5C41-877A-D6C0824BCABB}" dt="2024-03-06T10:28:53.794" v="659" actId="165"/>
          <ac:picMkLst>
            <pc:docMk/>
            <pc:sldMk cId="1948238532" sldId="404"/>
            <ac:picMk id="7" creationId="{00000000-0000-0000-0000-000000000000}"/>
          </ac:picMkLst>
        </pc:picChg>
        <pc:picChg chg="topLvl">
          <ac:chgData name="Emile Noel" userId="2af244c1-dc49-49a8-a99e-ff1c06b55f84" providerId="ADAL" clId="{3A2108F8-BD53-5C41-877A-D6C0824BCABB}" dt="2024-03-06T10:28:53.794" v="659" actId="165"/>
          <ac:picMkLst>
            <pc:docMk/>
            <pc:sldMk cId="1948238532" sldId="404"/>
            <ac:picMk id="8" creationId="{00000000-0000-0000-0000-000000000000}"/>
          </ac:picMkLst>
        </pc:picChg>
        <pc:picChg chg="topLvl">
          <ac:chgData name="Emile Noel" userId="2af244c1-dc49-49a8-a99e-ff1c06b55f84" providerId="ADAL" clId="{3A2108F8-BD53-5C41-877A-D6C0824BCABB}" dt="2024-03-06T10:28:53.794" v="659" actId="165"/>
          <ac:picMkLst>
            <pc:docMk/>
            <pc:sldMk cId="1948238532" sldId="404"/>
            <ac:picMk id="9" creationId="{00000000-0000-0000-0000-000000000000}"/>
          </ac:picMkLst>
        </pc:picChg>
        <pc:picChg chg="topLvl">
          <ac:chgData name="Emile Noel" userId="2af244c1-dc49-49a8-a99e-ff1c06b55f84" providerId="ADAL" clId="{3A2108F8-BD53-5C41-877A-D6C0824BCABB}" dt="2024-03-06T10:28:53.794" v="659" actId="165"/>
          <ac:picMkLst>
            <pc:docMk/>
            <pc:sldMk cId="1948238532" sldId="404"/>
            <ac:picMk id="10" creationId="{00000000-0000-0000-0000-000000000000}"/>
          </ac:picMkLst>
        </pc:picChg>
        <pc:picChg chg="del">
          <ac:chgData name="Emile Noel" userId="2af244c1-dc49-49a8-a99e-ff1c06b55f84" providerId="ADAL" clId="{3A2108F8-BD53-5C41-877A-D6C0824BCABB}" dt="2024-03-06T10:27:47.836" v="647" actId="478"/>
          <ac:picMkLst>
            <pc:docMk/>
            <pc:sldMk cId="1948238532" sldId="404"/>
            <ac:picMk id="18" creationId="{783C631A-7A73-0443-888D-EDD11C9F7B5D}"/>
          </ac:picMkLst>
        </pc:picChg>
      </pc:sldChg>
      <pc:sldChg chg="addSp delSp modSp mod">
        <pc:chgData name="Emile Noel" userId="2af244c1-dc49-49a8-a99e-ff1c06b55f84" providerId="ADAL" clId="{3A2108F8-BD53-5C41-877A-D6C0824BCABB}" dt="2024-03-06T10:27:41.642" v="646" actId="1076"/>
        <pc:sldMkLst>
          <pc:docMk/>
          <pc:sldMk cId="444133217" sldId="405"/>
        </pc:sldMkLst>
        <pc:spChg chg="mod">
          <ac:chgData name="Emile Noel" userId="2af244c1-dc49-49a8-a99e-ff1c06b55f84" providerId="ADAL" clId="{3A2108F8-BD53-5C41-877A-D6C0824BCABB}" dt="2024-03-06T10:26:43.422" v="633" actId="2711"/>
          <ac:spMkLst>
            <pc:docMk/>
            <pc:sldMk cId="444133217" sldId="405"/>
            <ac:spMk id="3" creationId="{8673221A-EF4B-0661-7224-872DB4A6BD4C}"/>
          </ac:spMkLst>
        </pc:spChg>
        <pc:spChg chg="mod">
          <ac:chgData name="Emile Noel" userId="2af244c1-dc49-49a8-a99e-ff1c06b55f84" providerId="ADAL" clId="{3A2108F8-BD53-5C41-877A-D6C0824BCABB}" dt="2024-03-06T10:27:41.642" v="646" actId="1076"/>
          <ac:spMkLst>
            <pc:docMk/>
            <pc:sldMk cId="444133217" sldId="405"/>
            <ac:spMk id="7" creationId="{00000000-0000-0000-0000-000000000000}"/>
          </ac:spMkLst>
        </pc:spChg>
        <pc:spChg chg="mod">
          <ac:chgData name="Emile Noel" userId="2af244c1-dc49-49a8-a99e-ff1c06b55f84" providerId="ADAL" clId="{3A2108F8-BD53-5C41-877A-D6C0824BCABB}" dt="2024-03-06T10:27:32.697" v="644" actId="113"/>
          <ac:spMkLst>
            <pc:docMk/>
            <pc:sldMk cId="444133217" sldId="405"/>
            <ac:spMk id="9" creationId="{00000000-0000-0000-0000-000000000000}"/>
          </ac:spMkLst>
        </pc:spChg>
        <pc:spChg chg="mod">
          <ac:chgData name="Emile Noel" userId="2af244c1-dc49-49a8-a99e-ff1c06b55f84" providerId="ADAL" clId="{3A2108F8-BD53-5C41-877A-D6C0824BCABB}" dt="2024-03-06T10:27:32.697" v="644" actId="113"/>
          <ac:spMkLst>
            <pc:docMk/>
            <pc:sldMk cId="444133217" sldId="405"/>
            <ac:spMk id="10" creationId="{00000000-0000-0000-0000-000000000000}"/>
          </ac:spMkLst>
        </pc:spChg>
        <pc:spChg chg="mod">
          <ac:chgData name="Emile Noel" userId="2af244c1-dc49-49a8-a99e-ff1c06b55f84" providerId="ADAL" clId="{3A2108F8-BD53-5C41-877A-D6C0824BCABB}" dt="2024-03-06T10:27:32.697" v="644" actId="113"/>
          <ac:spMkLst>
            <pc:docMk/>
            <pc:sldMk cId="444133217" sldId="405"/>
            <ac:spMk id="16" creationId="{00000000-0000-0000-0000-000000000000}"/>
          </ac:spMkLst>
        </pc:spChg>
        <pc:grpChg chg="add mod">
          <ac:chgData name="Emile Noel" userId="2af244c1-dc49-49a8-a99e-ff1c06b55f84" providerId="ADAL" clId="{3A2108F8-BD53-5C41-877A-D6C0824BCABB}" dt="2024-03-06T10:27:11.667" v="638" actId="14100"/>
          <ac:grpSpMkLst>
            <pc:docMk/>
            <pc:sldMk cId="444133217" sldId="405"/>
            <ac:grpSpMk id="15" creationId="{53E4C3A2-13D7-4B3C-791A-DBAD2EB3D32D}"/>
          </ac:grpSpMkLst>
        </pc:grpChg>
        <pc:picChg chg="del">
          <ac:chgData name="Emile Noel" userId="2af244c1-dc49-49a8-a99e-ff1c06b55f84" providerId="ADAL" clId="{3A2108F8-BD53-5C41-877A-D6C0824BCABB}" dt="2024-03-06T10:26:48.243" v="634" actId="478"/>
          <ac:picMkLst>
            <pc:docMk/>
            <pc:sldMk cId="444133217" sldId="405"/>
            <ac:picMk id="18" creationId="{783C631A-7A73-0443-888D-EDD11C9F7B5D}"/>
          </ac:picMkLst>
        </pc:picChg>
      </pc:sldChg>
      <pc:sldChg chg="addSp delSp modSp mod">
        <pc:chgData name="Emile Noel" userId="2af244c1-dc49-49a8-a99e-ff1c06b55f84" providerId="ADAL" clId="{3A2108F8-BD53-5C41-877A-D6C0824BCABB}" dt="2024-03-06T10:28:06.996" v="649" actId="478"/>
        <pc:sldMkLst>
          <pc:docMk/>
          <pc:sldMk cId="3348286098" sldId="406"/>
        </pc:sldMkLst>
        <pc:spChg chg="mod">
          <ac:chgData name="Emile Noel" userId="2af244c1-dc49-49a8-a99e-ff1c06b55f84" providerId="ADAL" clId="{3A2108F8-BD53-5C41-877A-D6C0824BCABB}" dt="2024-03-06T10:26:24.485" v="627" actId="14100"/>
          <ac:spMkLst>
            <pc:docMk/>
            <pc:sldMk cId="3348286098" sldId="406"/>
            <ac:spMk id="3" creationId="{A6A98DD9-3503-6241-B950-1F6962DE8ABB}"/>
          </ac:spMkLst>
        </pc:spChg>
        <pc:spChg chg="add mod">
          <ac:chgData name="Emile Noel" userId="2af244c1-dc49-49a8-a99e-ff1c06b55f84" providerId="ADAL" clId="{3A2108F8-BD53-5C41-877A-D6C0824BCABB}" dt="2024-03-06T10:28:04.397" v="648"/>
          <ac:spMkLst>
            <pc:docMk/>
            <pc:sldMk cId="3348286098" sldId="406"/>
            <ac:spMk id="4" creationId="{65E7F974-FC1E-D8B6-3E3F-A425327476B5}"/>
          </ac:spMkLst>
        </pc:spChg>
        <pc:spChg chg="del mod">
          <ac:chgData name="Emile Noel" userId="2af244c1-dc49-49a8-a99e-ff1c06b55f84" providerId="ADAL" clId="{3A2108F8-BD53-5C41-877A-D6C0824BCABB}" dt="2024-03-06T10:28:06.996" v="649" actId="478"/>
          <ac:spMkLst>
            <pc:docMk/>
            <pc:sldMk cId="3348286098" sldId="406"/>
            <ac:spMk id="8" creationId="{00000000-0000-0000-0000-000000000000}"/>
          </ac:spMkLst>
        </pc:spChg>
        <pc:picChg chg="mod">
          <ac:chgData name="Emile Noel" userId="2af244c1-dc49-49a8-a99e-ff1c06b55f84" providerId="ADAL" clId="{3A2108F8-BD53-5C41-877A-D6C0824BCABB}" dt="2024-03-06T10:26:19.617" v="625" actId="14100"/>
          <ac:picMkLst>
            <pc:docMk/>
            <pc:sldMk cId="3348286098" sldId="406"/>
            <ac:picMk id="5" creationId="{00000000-0000-0000-0000-000000000000}"/>
          </ac:picMkLst>
        </pc:picChg>
        <pc:picChg chg="del mod">
          <ac:chgData name="Emile Noel" userId="2af244c1-dc49-49a8-a99e-ff1c06b55f84" providerId="ADAL" clId="{3A2108F8-BD53-5C41-877A-D6C0824BCABB}" dt="2024-03-06T10:28:06.996" v="649" actId="478"/>
          <ac:picMkLst>
            <pc:docMk/>
            <pc:sldMk cId="3348286098" sldId="406"/>
            <ac:picMk id="6" creationId="{00000000-0000-0000-0000-000000000000}"/>
          </ac:picMkLst>
        </pc:picChg>
        <pc:picChg chg="del mod">
          <ac:chgData name="Emile Noel" userId="2af244c1-dc49-49a8-a99e-ff1c06b55f84" providerId="ADAL" clId="{3A2108F8-BD53-5C41-877A-D6C0824BCABB}" dt="2024-03-06T10:28:06.996" v="649" actId="478"/>
          <ac:picMkLst>
            <pc:docMk/>
            <pc:sldMk cId="3348286098" sldId="406"/>
            <ac:picMk id="7" creationId="{00000000-0000-0000-0000-000000000000}"/>
          </ac:picMkLst>
        </pc:picChg>
        <pc:picChg chg="add mod">
          <ac:chgData name="Emile Noel" userId="2af244c1-dc49-49a8-a99e-ff1c06b55f84" providerId="ADAL" clId="{3A2108F8-BD53-5C41-877A-D6C0824BCABB}" dt="2024-03-06T10:28:04.397" v="648"/>
          <ac:picMkLst>
            <pc:docMk/>
            <pc:sldMk cId="3348286098" sldId="406"/>
            <ac:picMk id="9" creationId="{5D405A50-7A17-662C-0558-11ADF60FB183}"/>
          </ac:picMkLst>
        </pc:picChg>
        <pc:picChg chg="mod">
          <ac:chgData name="Emile Noel" userId="2af244c1-dc49-49a8-a99e-ff1c06b55f84" providerId="ADAL" clId="{3A2108F8-BD53-5C41-877A-D6C0824BCABB}" dt="2024-03-06T10:26:21.327" v="626" actId="1076"/>
          <ac:picMkLst>
            <pc:docMk/>
            <pc:sldMk cId="3348286098" sldId="406"/>
            <ac:picMk id="11" creationId="{00000000-0000-0000-0000-000000000000}"/>
          </ac:picMkLst>
        </pc:picChg>
        <pc:picChg chg="add mod">
          <ac:chgData name="Emile Noel" userId="2af244c1-dc49-49a8-a99e-ff1c06b55f84" providerId="ADAL" clId="{3A2108F8-BD53-5C41-877A-D6C0824BCABB}" dt="2024-03-06T10:28:04.397" v="648"/>
          <ac:picMkLst>
            <pc:docMk/>
            <pc:sldMk cId="3348286098" sldId="406"/>
            <ac:picMk id="12" creationId="{B4831B01-487D-356F-7D0A-A272FC98BBCF}"/>
          </ac:picMkLst>
        </pc:picChg>
        <pc:cxnChg chg="del mod">
          <ac:chgData name="Emile Noel" userId="2af244c1-dc49-49a8-a99e-ff1c06b55f84" providerId="ADAL" clId="{3A2108F8-BD53-5C41-877A-D6C0824BCABB}" dt="2024-03-06T10:28:06.996" v="649" actId="478"/>
          <ac:cxnSpMkLst>
            <pc:docMk/>
            <pc:sldMk cId="3348286098" sldId="406"/>
            <ac:cxnSpMk id="10" creationId="{00000000-0000-0000-0000-000000000000}"/>
          </ac:cxnSpMkLst>
        </pc:cxnChg>
        <pc:cxnChg chg="add mod">
          <ac:chgData name="Emile Noel" userId="2af244c1-dc49-49a8-a99e-ff1c06b55f84" providerId="ADAL" clId="{3A2108F8-BD53-5C41-877A-D6C0824BCABB}" dt="2024-03-06T10:28:04.397" v="648"/>
          <ac:cxnSpMkLst>
            <pc:docMk/>
            <pc:sldMk cId="3348286098" sldId="406"/>
            <ac:cxnSpMk id="13" creationId="{B87972B5-D2CE-DDBA-6F18-92473EAC3931}"/>
          </ac:cxnSpMkLst>
        </pc:cxnChg>
      </pc:sldChg>
      <pc:sldChg chg="modSp mod">
        <pc:chgData name="Emile Noel" userId="2af244c1-dc49-49a8-a99e-ff1c06b55f84" providerId="ADAL" clId="{3A2108F8-BD53-5C41-877A-D6C0824BCABB}" dt="2024-03-06T10:25:34.313" v="610" actId="27636"/>
        <pc:sldMkLst>
          <pc:docMk/>
          <pc:sldMk cId="640400846" sldId="407"/>
        </pc:sldMkLst>
        <pc:spChg chg="mod">
          <ac:chgData name="Emile Noel" userId="2af244c1-dc49-49a8-a99e-ff1c06b55f84" providerId="ADAL" clId="{3A2108F8-BD53-5C41-877A-D6C0824BCABB}" dt="2024-03-06T10:25:34.313" v="610" actId="27636"/>
          <ac:spMkLst>
            <pc:docMk/>
            <pc:sldMk cId="640400846" sldId="407"/>
            <ac:spMk id="2" creationId="{360AB7FF-7CE6-BF4D-AFFA-6C40A1C7845F}"/>
          </ac:spMkLst>
        </pc:spChg>
      </pc:sldChg>
      <pc:sldChg chg="addSp delSp modSp mod chgLayout">
        <pc:chgData name="Emile Noel" userId="2af244c1-dc49-49a8-a99e-ff1c06b55f84" providerId="ADAL" clId="{3A2108F8-BD53-5C41-877A-D6C0824BCABB}" dt="2024-03-06T10:48:32.591" v="1000" actId="1076"/>
        <pc:sldMkLst>
          <pc:docMk/>
          <pc:sldMk cId="660164034" sldId="410"/>
        </pc:sldMkLst>
        <pc:spChg chg="mod ord">
          <ac:chgData name="Emile Noel" userId="2af244c1-dc49-49a8-a99e-ff1c06b55f84" providerId="ADAL" clId="{3A2108F8-BD53-5C41-877A-D6C0824BCABB}" dt="2024-03-06T10:46:02.661" v="922" actId="6264"/>
          <ac:spMkLst>
            <pc:docMk/>
            <pc:sldMk cId="660164034" sldId="410"/>
            <ac:spMk id="2" creationId="{42E19790-510B-C74F-8921-BB19857CD323}"/>
          </ac:spMkLst>
        </pc:spChg>
        <pc:spChg chg="mod ord">
          <ac:chgData name="Emile Noel" userId="2af244c1-dc49-49a8-a99e-ff1c06b55f84" providerId="ADAL" clId="{3A2108F8-BD53-5C41-877A-D6C0824BCABB}" dt="2024-03-06T10:48:30.707" v="999" actId="27636"/>
          <ac:spMkLst>
            <pc:docMk/>
            <pc:sldMk cId="660164034" sldId="410"/>
            <ac:spMk id="3" creationId="{8673221A-EF4B-0661-7224-872DB4A6BD4C}"/>
          </ac:spMkLst>
        </pc:spChg>
        <pc:spChg chg="add del">
          <ac:chgData name="Emile Noel" userId="2af244c1-dc49-49a8-a99e-ff1c06b55f84" providerId="ADAL" clId="{3A2108F8-BD53-5C41-877A-D6C0824BCABB}" dt="2024-03-06T10:47:56.595" v="987" actId="478"/>
          <ac:spMkLst>
            <pc:docMk/>
            <pc:sldMk cId="660164034" sldId="410"/>
            <ac:spMk id="4" creationId="{00000000-0000-0000-0000-000000000000}"/>
          </ac:spMkLst>
        </pc:spChg>
        <pc:spChg chg="add del mod">
          <ac:chgData name="Emile Noel" userId="2af244c1-dc49-49a8-a99e-ff1c06b55f84" providerId="ADAL" clId="{3A2108F8-BD53-5C41-877A-D6C0824BCABB}" dt="2024-03-06T10:46:02.661" v="922" actId="6264"/>
          <ac:spMkLst>
            <pc:docMk/>
            <pc:sldMk cId="660164034" sldId="410"/>
            <ac:spMk id="5" creationId="{EC674670-E61D-2A8C-1A83-00226109A90D}"/>
          </ac:spMkLst>
        </pc:spChg>
        <pc:spChg chg="add del mod">
          <ac:chgData name="Emile Noel" userId="2af244c1-dc49-49a8-a99e-ff1c06b55f84" providerId="ADAL" clId="{3A2108F8-BD53-5C41-877A-D6C0824BCABB}" dt="2024-03-06T10:46:02.661" v="922" actId="6264"/>
          <ac:spMkLst>
            <pc:docMk/>
            <pc:sldMk cId="660164034" sldId="410"/>
            <ac:spMk id="7" creationId="{5CFB5B92-4F1A-7022-7EEB-090A2B265F7C}"/>
          </ac:spMkLst>
        </pc:spChg>
        <pc:spChg chg="mod">
          <ac:chgData name="Emile Noel" userId="2af244c1-dc49-49a8-a99e-ff1c06b55f84" providerId="ADAL" clId="{3A2108F8-BD53-5C41-877A-D6C0824BCABB}" dt="2024-03-06T10:48:32.591" v="1000" actId="1076"/>
          <ac:spMkLst>
            <pc:docMk/>
            <pc:sldMk cId="660164034" sldId="410"/>
            <ac:spMk id="12" creationId="{00000000-0000-0000-0000-000000000000}"/>
          </ac:spMkLst>
        </pc:spChg>
        <pc:spChg chg="del">
          <ac:chgData name="Emile Noel" userId="2af244c1-dc49-49a8-a99e-ff1c06b55f84" providerId="ADAL" clId="{3A2108F8-BD53-5C41-877A-D6C0824BCABB}" dt="2024-03-06T10:48:22.109" v="994" actId="478"/>
          <ac:spMkLst>
            <pc:docMk/>
            <pc:sldMk cId="660164034" sldId="410"/>
            <ac:spMk id="21" creationId="{00000000-0000-0000-0000-000000000000}"/>
          </ac:spMkLst>
        </pc:spChg>
        <pc:grpChg chg="mod">
          <ac:chgData name="Emile Noel" userId="2af244c1-dc49-49a8-a99e-ff1c06b55f84" providerId="ADAL" clId="{3A2108F8-BD53-5C41-877A-D6C0824BCABB}" dt="2024-03-06T10:48:15.054" v="991" actId="1076"/>
          <ac:grpSpMkLst>
            <pc:docMk/>
            <pc:sldMk cId="660164034" sldId="410"/>
            <ac:grpSpMk id="20" creationId="{00000000-0000-0000-0000-000000000000}"/>
          </ac:grpSpMkLst>
        </pc:grpChg>
        <pc:picChg chg="mod">
          <ac:chgData name="Emile Noel" userId="2af244c1-dc49-49a8-a99e-ff1c06b55f84" providerId="ADAL" clId="{3A2108F8-BD53-5C41-877A-D6C0824BCABB}" dt="2024-03-06T10:48:27.457" v="997" actId="1076"/>
          <ac:picMkLst>
            <pc:docMk/>
            <pc:sldMk cId="660164034" sldId="410"/>
            <ac:picMk id="6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10:48:20.171" v="993" actId="1076"/>
          <ac:picMkLst>
            <pc:docMk/>
            <pc:sldMk cId="660164034" sldId="410"/>
            <ac:picMk id="30" creationId="{00000000-0000-0000-0000-000000000000}"/>
          </ac:picMkLst>
        </pc:picChg>
      </pc:sldChg>
      <pc:sldChg chg="addSp delSp modSp mod delAnim modAnim chgLayout">
        <pc:chgData name="Emile Noel" userId="2af244c1-dc49-49a8-a99e-ff1c06b55f84" providerId="ADAL" clId="{3A2108F8-BD53-5C41-877A-D6C0824BCABB}" dt="2024-03-06T10:45:40.574" v="921" actId="120"/>
        <pc:sldMkLst>
          <pc:docMk/>
          <pc:sldMk cId="4158933831" sldId="411"/>
        </pc:sldMkLst>
        <pc:spChg chg="mod ord">
          <ac:chgData name="Emile Noel" userId="2af244c1-dc49-49a8-a99e-ff1c06b55f84" providerId="ADAL" clId="{3A2108F8-BD53-5C41-877A-D6C0824BCABB}" dt="2024-03-06T10:44:10.068" v="886" actId="6264"/>
          <ac:spMkLst>
            <pc:docMk/>
            <pc:sldMk cId="4158933831" sldId="411"/>
            <ac:spMk id="2" creationId="{42E19790-510B-C74F-8921-BB19857CD323}"/>
          </ac:spMkLst>
        </pc:spChg>
        <pc:spChg chg="add del mod">
          <ac:chgData name="Emile Noel" userId="2af244c1-dc49-49a8-a99e-ff1c06b55f84" providerId="ADAL" clId="{3A2108F8-BD53-5C41-877A-D6C0824BCABB}" dt="2024-03-06T10:44:10.068" v="886" actId="6264"/>
          <ac:spMkLst>
            <pc:docMk/>
            <pc:sldMk cId="4158933831" sldId="411"/>
            <ac:spMk id="3" creationId="{757AD5B7-7932-41B7-EEE8-7213CF1C7C74}"/>
          </ac:spMkLst>
        </pc:spChg>
        <pc:spChg chg="add mod ord">
          <ac:chgData name="Emile Noel" userId="2af244c1-dc49-49a8-a99e-ff1c06b55f84" providerId="ADAL" clId="{3A2108F8-BD53-5C41-877A-D6C0824BCABB}" dt="2024-03-06T10:45:00.511" v="908" actId="207"/>
          <ac:spMkLst>
            <pc:docMk/>
            <pc:sldMk cId="4158933831" sldId="411"/>
            <ac:spMk id="4" creationId="{3E381F07-7C86-B127-04B0-78BF4DB8A115}"/>
          </ac:spMkLst>
        </pc:spChg>
        <pc:spChg chg="add mod">
          <ac:chgData name="Emile Noel" userId="2af244c1-dc49-49a8-a99e-ff1c06b55f84" providerId="ADAL" clId="{3A2108F8-BD53-5C41-877A-D6C0824BCABB}" dt="2024-03-06T10:44:36.281" v="895"/>
          <ac:spMkLst>
            <pc:docMk/>
            <pc:sldMk cId="4158933831" sldId="411"/>
            <ac:spMk id="5" creationId="{5B111800-8525-3BB3-B9FD-5A68FD638AA6}"/>
          </ac:spMkLst>
        </pc:spChg>
        <pc:spChg chg="add mod">
          <ac:chgData name="Emile Noel" userId="2af244c1-dc49-49a8-a99e-ff1c06b55f84" providerId="ADAL" clId="{3A2108F8-BD53-5C41-877A-D6C0824BCABB}" dt="2024-03-06T10:44:38.775" v="898"/>
          <ac:spMkLst>
            <pc:docMk/>
            <pc:sldMk cId="4158933831" sldId="411"/>
            <ac:spMk id="6" creationId="{503ABB99-87C4-4162-26E8-4CBE35D10533}"/>
          </ac:spMkLst>
        </pc:spChg>
        <pc:spChg chg="del">
          <ac:chgData name="Emile Noel" userId="2af244c1-dc49-49a8-a99e-ff1c06b55f84" providerId="ADAL" clId="{3A2108F8-BD53-5C41-877A-D6C0824BCABB}" dt="2024-03-06T10:44:55.031" v="905" actId="478"/>
          <ac:spMkLst>
            <pc:docMk/>
            <pc:sldMk cId="4158933831" sldId="411"/>
            <ac:spMk id="7" creationId="{00000000-0000-0000-0000-000000000000}"/>
          </ac:spMkLst>
        </pc:spChg>
        <pc:spChg chg="del">
          <ac:chgData name="Emile Noel" userId="2af244c1-dc49-49a8-a99e-ff1c06b55f84" providerId="ADAL" clId="{3A2108F8-BD53-5C41-877A-D6C0824BCABB}" dt="2024-03-06T10:44:31.968" v="893" actId="478"/>
          <ac:spMkLst>
            <pc:docMk/>
            <pc:sldMk cId="4158933831" sldId="411"/>
            <ac:spMk id="16" creationId="{00000000-0000-0000-0000-000000000000}"/>
          </ac:spMkLst>
        </pc:spChg>
        <pc:spChg chg="del mod">
          <ac:chgData name="Emile Noel" userId="2af244c1-dc49-49a8-a99e-ff1c06b55f84" providerId="ADAL" clId="{3A2108F8-BD53-5C41-877A-D6C0824BCABB}" dt="2024-03-06T10:44:22.395" v="888" actId="478"/>
          <ac:spMkLst>
            <pc:docMk/>
            <pc:sldMk cId="4158933831" sldId="411"/>
            <ac:spMk id="17" creationId="{00000000-0000-0000-0000-000000000000}"/>
          </ac:spMkLst>
        </pc:spChg>
        <pc:spChg chg="del">
          <ac:chgData name="Emile Noel" userId="2af244c1-dc49-49a8-a99e-ff1c06b55f84" providerId="ADAL" clId="{3A2108F8-BD53-5C41-877A-D6C0824BCABB}" dt="2024-03-06T10:44:46.617" v="902" actId="478"/>
          <ac:spMkLst>
            <pc:docMk/>
            <pc:sldMk cId="4158933831" sldId="411"/>
            <ac:spMk id="19" creationId="{00000000-0000-0000-0000-000000000000}"/>
          </ac:spMkLst>
        </pc:spChg>
        <pc:spChg chg="mod">
          <ac:chgData name="Emile Noel" userId="2af244c1-dc49-49a8-a99e-ff1c06b55f84" providerId="ADAL" clId="{3A2108F8-BD53-5C41-877A-D6C0824BCABB}" dt="2024-03-06T10:45:40.574" v="921" actId="120"/>
          <ac:spMkLst>
            <pc:docMk/>
            <pc:sldMk cId="4158933831" sldId="411"/>
            <ac:spMk id="21" creationId="{00000000-0000-0000-0000-000000000000}"/>
          </ac:spMkLst>
        </pc:spChg>
        <pc:picChg chg="del">
          <ac:chgData name="Emile Noel" userId="2af244c1-dc49-49a8-a99e-ff1c06b55f84" providerId="ADAL" clId="{3A2108F8-BD53-5C41-877A-D6C0824BCABB}" dt="2024-03-06T10:43:31.582" v="878" actId="478"/>
          <ac:picMkLst>
            <pc:docMk/>
            <pc:sldMk cId="4158933831" sldId="411"/>
            <ac:picMk id="18" creationId="{783C631A-7A73-0443-888D-EDD11C9F7B5D}"/>
          </ac:picMkLst>
        </pc:picChg>
        <pc:picChg chg="mod modCrop">
          <ac:chgData name="Emile Noel" userId="2af244c1-dc49-49a8-a99e-ff1c06b55f84" providerId="ADAL" clId="{3A2108F8-BD53-5C41-877A-D6C0824BCABB}" dt="2024-03-06T10:45:32.228" v="917" actId="1076"/>
          <ac:picMkLst>
            <pc:docMk/>
            <pc:sldMk cId="4158933831" sldId="411"/>
            <ac:picMk id="20" creationId="{00000000-0000-0000-0000-000000000000}"/>
          </ac:picMkLst>
        </pc:picChg>
        <pc:picChg chg="mod modCrop">
          <ac:chgData name="Emile Noel" userId="2af244c1-dc49-49a8-a99e-ff1c06b55f84" providerId="ADAL" clId="{3A2108F8-BD53-5C41-877A-D6C0824BCABB}" dt="2024-03-06T10:45:30.919" v="916" actId="14100"/>
          <ac:picMkLst>
            <pc:docMk/>
            <pc:sldMk cId="4158933831" sldId="411"/>
            <ac:picMk id="22" creationId="{00000000-0000-0000-0000-000000000000}"/>
          </ac:picMkLst>
        </pc:picChg>
      </pc:sldChg>
      <pc:sldChg chg="delSp modSp mod">
        <pc:chgData name="Emile Noel" userId="2af244c1-dc49-49a8-a99e-ff1c06b55f84" providerId="ADAL" clId="{3A2108F8-BD53-5C41-877A-D6C0824BCABB}" dt="2024-03-06T10:43:17.427" v="877" actId="20577"/>
        <pc:sldMkLst>
          <pc:docMk/>
          <pc:sldMk cId="1732878966" sldId="412"/>
        </pc:sldMkLst>
        <pc:spChg chg="mod">
          <ac:chgData name="Emile Noel" userId="2af244c1-dc49-49a8-a99e-ff1c06b55f84" providerId="ADAL" clId="{3A2108F8-BD53-5C41-877A-D6C0824BCABB}" dt="2024-03-06T10:40:56.735" v="776" actId="14100"/>
          <ac:spMkLst>
            <pc:docMk/>
            <pc:sldMk cId="1732878966" sldId="412"/>
            <ac:spMk id="4" creationId="{00000000-0000-0000-0000-000000000000}"/>
          </ac:spMkLst>
        </pc:spChg>
        <pc:spChg chg="mod">
          <ac:chgData name="Emile Noel" userId="2af244c1-dc49-49a8-a99e-ff1c06b55f84" providerId="ADAL" clId="{3A2108F8-BD53-5C41-877A-D6C0824BCABB}" dt="2024-03-06T10:42:09.946" v="858" actId="1076"/>
          <ac:spMkLst>
            <pc:docMk/>
            <pc:sldMk cId="1732878966" sldId="412"/>
            <ac:spMk id="8" creationId="{00000000-0000-0000-0000-000000000000}"/>
          </ac:spMkLst>
        </pc:spChg>
        <pc:spChg chg="mod">
          <ac:chgData name="Emile Noel" userId="2af244c1-dc49-49a8-a99e-ff1c06b55f84" providerId="ADAL" clId="{3A2108F8-BD53-5C41-877A-D6C0824BCABB}" dt="2024-03-06T10:42:03.856" v="856" actId="1076"/>
          <ac:spMkLst>
            <pc:docMk/>
            <pc:sldMk cId="1732878966" sldId="412"/>
            <ac:spMk id="10" creationId="{00000000-0000-0000-0000-000000000000}"/>
          </ac:spMkLst>
        </pc:spChg>
        <pc:spChg chg="mod">
          <ac:chgData name="Emile Noel" userId="2af244c1-dc49-49a8-a99e-ff1c06b55f84" providerId="ADAL" clId="{3A2108F8-BD53-5C41-877A-D6C0824BCABB}" dt="2024-03-06T10:42:03.856" v="856" actId="1076"/>
          <ac:spMkLst>
            <pc:docMk/>
            <pc:sldMk cId="1732878966" sldId="412"/>
            <ac:spMk id="11" creationId="{00000000-0000-0000-0000-000000000000}"/>
          </ac:spMkLst>
        </pc:spChg>
        <pc:spChg chg="mod">
          <ac:chgData name="Emile Noel" userId="2af244c1-dc49-49a8-a99e-ff1c06b55f84" providerId="ADAL" clId="{3A2108F8-BD53-5C41-877A-D6C0824BCABB}" dt="2024-03-06T10:42:13.608" v="859" actId="1076"/>
          <ac:spMkLst>
            <pc:docMk/>
            <pc:sldMk cId="1732878966" sldId="412"/>
            <ac:spMk id="12" creationId="{00000000-0000-0000-0000-000000000000}"/>
          </ac:spMkLst>
        </pc:spChg>
        <pc:spChg chg="del topLvl">
          <ac:chgData name="Emile Noel" userId="2af244c1-dc49-49a8-a99e-ff1c06b55f84" providerId="ADAL" clId="{3A2108F8-BD53-5C41-877A-D6C0824BCABB}" dt="2024-03-06T10:42:28.859" v="861" actId="478"/>
          <ac:spMkLst>
            <pc:docMk/>
            <pc:sldMk cId="1732878966" sldId="412"/>
            <ac:spMk id="14" creationId="{00000000-0000-0000-0000-000000000000}"/>
          </ac:spMkLst>
        </pc:spChg>
        <pc:spChg chg="del mod topLvl">
          <ac:chgData name="Emile Noel" userId="2af244c1-dc49-49a8-a99e-ff1c06b55f84" providerId="ADAL" clId="{3A2108F8-BD53-5C41-877A-D6C0824BCABB}" dt="2024-03-06T10:42:45.358" v="866" actId="478"/>
          <ac:spMkLst>
            <pc:docMk/>
            <pc:sldMk cId="1732878966" sldId="412"/>
            <ac:spMk id="15" creationId="{00000000-0000-0000-0000-000000000000}"/>
          </ac:spMkLst>
        </pc:spChg>
        <pc:spChg chg="mod topLvl">
          <ac:chgData name="Emile Noel" userId="2af244c1-dc49-49a8-a99e-ff1c06b55f84" providerId="ADAL" clId="{3A2108F8-BD53-5C41-877A-D6C0824BCABB}" dt="2024-03-06T10:43:17.427" v="877" actId="20577"/>
          <ac:spMkLst>
            <pc:docMk/>
            <pc:sldMk cId="1732878966" sldId="412"/>
            <ac:spMk id="16" creationId="{00000000-0000-0000-0000-000000000000}"/>
          </ac:spMkLst>
        </pc:spChg>
        <pc:grpChg chg="del">
          <ac:chgData name="Emile Noel" userId="2af244c1-dc49-49a8-a99e-ff1c06b55f84" providerId="ADAL" clId="{3A2108F8-BD53-5C41-877A-D6C0824BCABB}" dt="2024-03-06T10:42:25.495" v="860" actId="165"/>
          <ac:grpSpMkLst>
            <pc:docMk/>
            <pc:sldMk cId="1732878966" sldId="412"/>
            <ac:grpSpMk id="17" creationId="{00000000-0000-0000-0000-000000000000}"/>
          </ac:grpSpMkLst>
        </pc:grpChg>
        <pc:picChg chg="mod modCrop">
          <ac:chgData name="Emile Noel" userId="2af244c1-dc49-49a8-a99e-ff1c06b55f84" providerId="ADAL" clId="{3A2108F8-BD53-5C41-877A-D6C0824BCABB}" dt="2024-03-06T10:41:42.432" v="850" actId="1076"/>
          <ac:picMkLst>
            <pc:docMk/>
            <pc:sldMk cId="1732878966" sldId="412"/>
            <ac:picMk id="6" creationId="{00000000-0000-0000-0000-000000000000}"/>
          </ac:picMkLst>
        </pc:picChg>
        <pc:picChg chg="del">
          <ac:chgData name="Emile Noel" userId="2af244c1-dc49-49a8-a99e-ff1c06b55f84" providerId="ADAL" clId="{3A2108F8-BD53-5C41-877A-D6C0824BCABB}" dt="2024-03-06T10:39:41.423" v="769" actId="478"/>
          <ac:picMkLst>
            <pc:docMk/>
            <pc:sldMk cId="1732878966" sldId="412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0:39:14.590" v="765" actId="478"/>
        <pc:sldMkLst>
          <pc:docMk/>
          <pc:sldMk cId="3568230072" sldId="413"/>
        </pc:sldMkLst>
        <pc:spChg chg="mod">
          <ac:chgData name="Emile Noel" userId="2af244c1-dc49-49a8-a99e-ff1c06b55f84" providerId="ADAL" clId="{3A2108F8-BD53-5C41-877A-D6C0824BCABB}" dt="2024-03-06T10:39:12.318" v="764" actId="2711"/>
          <ac:spMkLst>
            <pc:docMk/>
            <pc:sldMk cId="3568230072" sldId="413"/>
            <ac:spMk id="3" creationId="{8673221A-EF4B-0661-7224-872DB4A6BD4C}"/>
          </ac:spMkLst>
        </pc:spChg>
        <pc:picChg chg="mod modCrop">
          <ac:chgData name="Emile Noel" userId="2af244c1-dc49-49a8-a99e-ff1c06b55f84" providerId="ADAL" clId="{3A2108F8-BD53-5C41-877A-D6C0824BCABB}" dt="2024-03-06T10:39:03.750" v="762" actId="18131"/>
          <ac:picMkLst>
            <pc:docMk/>
            <pc:sldMk cId="3568230072" sldId="413"/>
            <ac:picMk id="6" creationId="{00000000-0000-0000-0000-000000000000}"/>
          </ac:picMkLst>
        </pc:picChg>
        <pc:picChg chg="del">
          <ac:chgData name="Emile Noel" userId="2af244c1-dc49-49a8-a99e-ff1c06b55f84" providerId="ADAL" clId="{3A2108F8-BD53-5C41-877A-D6C0824BCABB}" dt="2024-03-06T10:39:14.590" v="765" actId="478"/>
          <ac:picMkLst>
            <pc:docMk/>
            <pc:sldMk cId="3568230072" sldId="413"/>
            <ac:picMk id="18" creationId="{783C631A-7A73-0443-888D-EDD11C9F7B5D}"/>
          </ac:picMkLst>
        </pc:picChg>
      </pc:sldChg>
      <pc:sldChg chg="addSp delSp modSp mod">
        <pc:chgData name="Emile Noel" userId="2af244c1-dc49-49a8-a99e-ff1c06b55f84" providerId="ADAL" clId="{3A2108F8-BD53-5C41-877A-D6C0824BCABB}" dt="2024-03-06T10:38:21.753" v="752" actId="1076"/>
        <pc:sldMkLst>
          <pc:docMk/>
          <pc:sldMk cId="3387580256" sldId="414"/>
        </pc:sldMkLst>
        <pc:spChg chg="add mod">
          <ac:chgData name="Emile Noel" userId="2af244c1-dc49-49a8-a99e-ff1c06b55f84" providerId="ADAL" clId="{3A2108F8-BD53-5C41-877A-D6C0824BCABB}" dt="2024-03-06T10:34:19.322" v="685"/>
          <ac:spMkLst>
            <pc:docMk/>
            <pc:sldMk cId="3387580256" sldId="414"/>
            <ac:spMk id="3" creationId="{A677BDCB-6140-7E39-35AA-69B6B40075B4}"/>
          </ac:spMkLst>
        </pc:spChg>
        <pc:spChg chg="topLvl">
          <ac:chgData name="Emile Noel" userId="2af244c1-dc49-49a8-a99e-ff1c06b55f84" providerId="ADAL" clId="{3A2108F8-BD53-5C41-877A-D6C0824BCABB}" dt="2024-03-06T10:36:50.626" v="724" actId="164"/>
          <ac:spMkLst>
            <pc:docMk/>
            <pc:sldMk cId="3387580256" sldId="414"/>
            <ac:spMk id="7" creationId="{00000000-0000-0000-0000-000000000000}"/>
          </ac:spMkLst>
        </pc:spChg>
        <pc:spChg chg="topLvl">
          <ac:chgData name="Emile Noel" userId="2af244c1-dc49-49a8-a99e-ff1c06b55f84" providerId="ADAL" clId="{3A2108F8-BD53-5C41-877A-D6C0824BCABB}" dt="2024-03-06T10:36:50.626" v="724" actId="164"/>
          <ac:spMkLst>
            <pc:docMk/>
            <pc:sldMk cId="3387580256" sldId="414"/>
            <ac:spMk id="11" creationId="{00000000-0000-0000-0000-000000000000}"/>
          </ac:spMkLst>
        </pc:spChg>
        <pc:spChg chg="topLvl">
          <ac:chgData name="Emile Noel" userId="2af244c1-dc49-49a8-a99e-ff1c06b55f84" providerId="ADAL" clId="{3A2108F8-BD53-5C41-877A-D6C0824BCABB}" dt="2024-03-06T10:36:50.626" v="724" actId="164"/>
          <ac:spMkLst>
            <pc:docMk/>
            <pc:sldMk cId="3387580256" sldId="414"/>
            <ac:spMk id="12" creationId="{00000000-0000-0000-0000-000000000000}"/>
          </ac:spMkLst>
        </pc:spChg>
        <pc:spChg chg="mod">
          <ac:chgData name="Emile Noel" userId="2af244c1-dc49-49a8-a99e-ff1c06b55f84" providerId="ADAL" clId="{3A2108F8-BD53-5C41-877A-D6C0824BCABB}" dt="2024-03-06T10:38:08.416" v="749" actId="1076"/>
          <ac:spMkLst>
            <pc:docMk/>
            <pc:sldMk cId="3387580256" sldId="414"/>
            <ac:spMk id="18" creationId="{00000000-0000-0000-0000-000000000000}"/>
          </ac:spMkLst>
        </pc:spChg>
        <pc:spChg chg="del mod">
          <ac:chgData name="Emile Noel" userId="2af244c1-dc49-49a8-a99e-ff1c06b55f84" providerId="ADAL" clId="{3A2108F8-BD53-5C41-877A-D6C0824BCABB}" dt="2024-03-06T10:34:35.161" v="690" actId="478"/>
          <ac:spMkLst>
            <pc:docMk/>
            <pc:sldMk cId="3387580256" sldId="414"/>
            <ac:spMk id="28" creationId="{00000000-0000-0000-0000-000000000000}"/>
          </ac:spMkLst>
        </pc:spChg>
        <pc:spChg chg="mod">
          <ac:chgData name="Emile Noel" userId="2af244c1-dc49-49a8-a99e-ff1c06b55f84" providerId="ADAL" clId="{3A2108F8-BD53-5C41-877A-D6C0824BCABB}" dt="2024-03-06T10:34:32.219" v="689" actId="20577"/>
          <ac:spMkLst>
            <pc:docMk/>
            <pc:sldMk cId="3387580256" sldId="414"/>
            <ac:spMk id="29" creationId="{00000000-0000-0000-0000-000000000000}"/>
          </ac:spMkLst>
        </pc:spChg>
        <pc:spChg chg="mod">
          <ac:chgData name="Emile Noel" userId="2af244c1-dc49-49a8-a99e-ff1c06b55f84" providerId="ADAL" clId="{3A2108F8-BD53-5C41-877A-D6C0824BCABB}" dt="2024-03-06T10:38:18.286" v="751" actId="1076"/>
          <ac:spMkLst>
            <pc:docMk/>
            <pc:sldMk cId="3387580256" sldId="414"/>
            <ac:spMk id="38" creationId="{00000000-0000-0000-0000-000000000000}"/>
          </ac:spMkLst>
        </pc:spChg>
        <pc:spChg chg="mod">
          <ac:chgData name="Emile Noel" userId="2af244c1-dc49-49a8-a99e-ff1c06b55f84" providerId="ADAL" clId="{3A2108F8-BD53-5C41-877A-D6C0824BCABB}" dt="2024-03-06T10:35:38.773" v="706" actId="14100"/>
          <ac:spMkLst>
            <pc:docMk/>
            <pc:sldMk cId="3387580256" sldId="414"/>
            <ac:spMk id="52" creationId="{00000000-0000-0000-0000-000000000000}"/>
          </ac:spMkLst>
        </pc:spChg>
        <pc:spChg chg="mod">
          <ac:chgData name="Emile Noel" userId="2af244c1-dc49-49a8-a99e-ff1c06b55f84" providerId="ADAL" clId="{3A2108F8-BD53-5C41-877A-D6C0824BCABB}" dt="2024-03-06T10:35:46.577" v="709" actId="1076"/>
          <ac:spMkLst>
            <pc:docMk/>
            <pc:sldMk cId="3387580256" sldId="414"/>
            <ac:spMk id="54" creationId="{00000000-0000-0000-0000-000000000000}"/>
          </ac:spMkLst>
        </pc:spChg>
        <pc:spChg chg="mod">
          <ac:chgData name="Emile Noel" userId="2af244c1-dc49-49a8-a99e-ff1c06b55f84" providerId="ADAL" clId="{3A2108F8-BD53-5C41-877A-D6C0824BCABB}" dt="2024-03-06T10:35:42.307" v="707" actId="1076"/>
          <ac:spMkLst>
            <pc:docMk/>
            <pc:sldMk cId="3387580256" sldId="414"/>
            <ac:spMk id="58" creationId="{00000000-0000-0000-0000-000000000000}"/>
          </ac:spMkLst>
        </pc:spChg>
        <pc:grpChg chg="del mod">
          <ac:chgData name="Emile Noel" userId="2af244c1-dc49-49a8-a99e-ff1c06b55f84" providerId="ADAL" clId="{3A2108F8-BD53-5C41-877A-D6C0824BCABB}" dt="2024-03-06T10:36:46.526" v="722" actId="165"/>
          <ac:grpSpMkLst>
            <pc:docMk/>
            <pc:sldMk cId="3387580256" sldId="414"/>
            <ac:grpSpMk id="8" creationId="{00000000-0000-0000-0000-000000000000}"/>
          </ac:grpSpMkLst>
        </pc:grpChg>
        <pc:grpChg chg="add del">
          <ac:chgData name="Emile Noel" userId="2af244c1-dc49-49a8-a99e-ff1c06b55f84" providerId="ADAL" clId="{3A2108F8-BD53-5C41-877A-D6C0824BCABB}" dt="2024-03-06T10:36:50.626" v="724" actId="164"/>
          <ac:grpSpMkLst>
            <pc:docMk/>
            <pc:sldMk cId="3387580256" sldId="414"/>
            <ac:grpSpMk id="14" creationId="{96B5383E-B28D-E916-DB6D-567A626AF90B}"/>
          </ac:grpSpMkLst>
        </pc:grpChg>
        <pc:grpChg chg="add mod">
          <ac:chgData name="Emile Noel" userId="2af244c1-dc49-49a8-a99e-ff1c06b55f84" providerId="ADAL" clId="{3A2108F8-BD53-5C41-877A-D6C0824BCABB}" dt="2024-03-06T10:37:11.416" v="731" actId="1076"/>
          <ac:grpSpMkLst>
            <pc:docMk/>
            <pc:sldMk cId="3387580256" sldId="414"/>
            <ac:grpSpMk id="15" creationId="{1F349768-74B5-0847-ED97-5AB10230D075}"/>
          </ac:grpSpMkLst>
        </pc:grpChg>
        <pc:grpChg chg="del mod">
          <ac:chgData name="Emile Noel" userId="2af244c1-dc49-49a8-a99e-ff1c06b55f84" providerId="ADAL" clId="{3A2108F8-BD53-5C41-877A-D6C0824BCABB}" dt="2024-03-06T10:36:46.526" v="722" actId="165"/>
          <ac:grpSpMkLst>
            <pc:docMk/>
            <pc:sldMk cId="3387580256" sldId="414"/>
            <ac:grpSpMk id="16" creationId="{00000000-0000-0000-0000-000000000000}"/>
          </ac:grpSpMkLst>
        </pc:grpChg>
        <pc:grpChg chg="del mod">
          <ac:chgData name="Emile Noel" userId="2af244c1-dc49-49a8-a99e-ff1c06b55f84" providerId="ADAL" clId="{3A2108F8-BD53-5C41-877A-D6C0824BCABB}" dt="2024-03-06T10:36:46.526" v="722" actId="165"/>
          <ac:grpSpMkLst>
            <pc:docMk/>
            <pc:sldMk cId="3387580256" sldId="414"/>
            <ac:grpSpMk id="17" creationId="{00000000-0000-0000-0000-000000000000}"/>
          </ac:grpSpMkLst>
        </pc:grpChg>
        <pc:grpChg chg="add mod">
          <ac:chgData name="Emile Noel" userId="2af244c1-dc49-49a8-a99e-ff1c06b55f84" providerId="ADAL" clId="{3A2108F8-BD53-5C41-877A-D6C0824BCABB}" dt="2024-03-06T10:37:09.104" v="730" actId="1076"/>
          <ac:grpSpMkLst>
            <pc:docMk/>
            <pc:sldMk cId="3387580256" sldId="414"/>
            <ac:grpSpMk id="19" creationId="{9F4D9265-1C5B-030A-145C-8FD45DD787F9}"/>
          </ac:grpSpMkLst>
        </pc:grpChg>
        <pc:grpChg chg="add mod">
          <ac:chgData name="Emile Noel" userId="2af244c1-dc49-49a8-a99e-ff1c06b55f84" providerId="ADAL" clId="{3A2108F8-BD53-5C41-877A-D6C0824BCABB}" dt="2024-03-06T10:37:05.281" v="728" actId="14100"/>
          <ac:grpSpMkLst>
            <pc:docMk/>
            <pc:sldMk cId="3387580256" sldId="414"/>
            <ac:grpSpMk id="20" creationId="{949A9BBB-094D-3E47-DB78-7C9E2AC300FB}"/>
          </ac:grpSpMkLst>
        </pc:grpChg>
        <pc:grpChg chg="mod">
          <ac:chgData name="Emile Noel" userId="2af244c1-dc49-49a8-a99e-ff1c06b55f84" providerId="ADAL" clId="{3A2108F8-BD53-5C41-877A-D6C0824BCABB}" dt="2024-03-06T10:38:18.286" v="751" actId="1076"/>
          <ac:grpSpMkLst>
            <pc:docMk/>
            <pc:sldMk cId="3387580256" sldId="414"/>
            <ac:grpSpMk id="50" creationId="{00000000-0000-0000-0000-000000000000}"/>
          </ac:grpSpMkLst>
        </pc:grpChg>
        <pc:picChg chg="add mod">
          <ac:chgData name="Emile Noel" userId="2af244c1-dc49-49a8-a99e-ff1c06b55f84" providerId="ADAL" clId="{3A2108F8-BD53-5C41-877A-D6C0824BCABB}" dt="2024-03-06T10:34:19.322" v="685"/>
          <ac:picMkLst>
            <pc:docMk/>
            <pc:sldMk cId="3387580256" sldId="414"/>
            <ac:picMk id="4" creationId="{DF9A4F7C-9A9E-BC92-C95B-8B242589E63A}"/>
          </ac:picMkLst>
        </pc:picChg>
        <pc:picChg chg="add mod">
          <ac:chgData name="Emile Noel" userId="2af244c1-dc49-49a8-a99e-ff1c06b55f84" providerId="ADAL" clId="{3A2108F8-BD53-5C41-877A-D6C0824BCABB}" dt="2024-03-06T10:34:19.322" v="685"/>
          <ac:picMkLst>
            <pc:docMk/>
            <pc:sldMk cId="3387580256" sldId="414"/>
            <ac:picMk id="5" creationId="{AF60A56A-AAE2-9109-DBC1-4193BB5319E5}"/>
          </ac:picMkLst>
        </pc:picChg>
        <pc:picChg chg="topLvl">
          <ac:chgData name="Emile Noel" userId="2af244c1-dc49-49a8-a99e-ff1c06b55f84" providerId="ADAL" clId="{3A2108F8-BD53-5C41-877A-D6C0824BCABB}" dt="2024-03-06T10:36:50.626" v="724" actId="164"/>
          <ac:picMkLst>
            <pc:docMk/>
            <pc:sldMk cId="3387580256" sldId="414"/>
            <ac:picMk id="6" creationId="{00000000-0000-0000-0000-000000000000}"/>
          </ac:picMkLst>
        </pc:picChg>
        <pc:picChg chg="topLvl">
          <ac:chgData name="Emile Noel" userId="2af244c1-dc49-49a8-a99e-ff1c06b55f84" providerId="ADAL" clId="{3A2108F8-BD53-5C41-877A-D6C0824BCABB}" dt="2024-03-06T10:36:50.626" v="724" actId="164"/>
          <ac:picMkLst>
            <pc:docMk/>
            <pc:sldMk cId="3387580256" sldId="414"/>
            <ac:picMk id="9" creationId="{00000000-0000-0000-0000-000000000000}"/>
          </ac:picMkLst>
        </pc:picChg>
        <pc:picChg chg="topLvl">
          <ac:chgData name="Emile Noel" userId="2af244c1-dc49-49a8-a99e-ff1c06b55f84" providerId="ADAL" clId="{3A2108F8-BD53-5C41-877A-D6C0824BCABB}" dt="2024-03-06T10:36:50.626" v="724" actId="164"/>
          <ac:picMkLst>
            <pc:docMk/>
            <pc:sldMk cId="3387580256" sldId="414"/>
            <ac:picMk id="13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10:38:08.416" v="749" actId="1076"/>
          <ac:picMkLst>
            <pc:docMk/>
            <pc:sldMk cId="3387580256" sldId="414"/>
            <ac:picMk id="24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10:38:08.416" v="749" actId="1076"/>
          <ac:picMkLst>
            <pc:docMk/>
            <pc:sldMk cId="3387580256" sldId="414"/>
            <ac:picMk id="27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10:38:21.753" v="752" actId="1076"/>
          <ac:picMkLst>
            <pc:docMk/>
            <pc:sldMk cId="3387580256" sldId="414"/>
            <ac:picMk id="32" creationId="{00000000-0000-0000-0000-000000000000}"/>
          </ac:picMkLst>
        </pc:picChg>
        <pc:cxnChg chg="add mod">
          <ac:chgData name="Emile Noel" userId="2af244c1-dc49-49a8-a99e-ff1c06b55f84" providerId="ADAL" clId="{3A2108F8-BD53-5C41-877A-D6C0824BCABB}" dt="2024-03-06T10:34:19.322" v="685"/>
          <ac:cxnSpMkLst>
            <pc:docMk/>
            <pc:sldMk cId="3387580256" sldId="414"/>
            <ac:cxnSpMk id="10" creationId="{30242202-D573-5607-F129-DB6F21C018D1}"/>
          </ac:cxnSpMkLst>
        </pc:cxnChg>
      </pc:sldChg>
      <pc:sldChg chg="modSp mod">
        <pc:chgData name="Emile Noel" userId="2af244c1-dc49-49a8-a99e-ff1c06b55f84" providerId="ADAL" clId="{3A2108F8-BD53-5C41-877A-D6C0824BCABB}" dt="2024-03-06T10:29:47.481" v="669" actId="1076"/>
        <pc:sldMkLst>
          <pc:docMk/>
          <pc:sldMk cId="242450933" sldId="415"/>
        </pc:sldMkLst>
        <pc:spChg chg="mod">
          <ac:chgData name="Emile Noel" userId="2af244c1-dc49-49a8-a99e-ff1c06b55f84" providerId="ADAL" clId="{3A2108F8-BD53-5C41-877A-D6C0824BCABB}" dt="2024-03-06T10:29:47.481" v="669" actId="1076"/>
          <ac:spMkLst>
            <pc:docMk/>
            <pc:sldMk cId="242450933" sldId="415"/>
            <ac:spMk id="2" creationId="{360AB7FF-7CE6-BF4D-AFFA-6C40A1C7845F}"/>
          </ac:spMkLst>
        </pc:spChg>
        <pc:spChg chg="mod">
          <ac:chgData name="Emile Noel" userId="2af244c1-dc49-49a8-a99e-ff1c06b55f84" providerId="ADAL" clId="{3A2108F8-BD53-5C41-877A-D6C0824BCABB}" dt="2024-03-06T10:29:47.481" v="669" actId="1076"/>
          <ac:spMkLst>
            <pc:docMk/>
            <pc:sldMk cId="242450933" sldId="415"/>
            <ac:spMk id="3" creationId="{06650FF7-6B92-3342-B26B-07ED1161CF0D}"/>
          </ac:spMkLst>
        </pc:spChg>
      </pc:sldChg>
      <pc:sldChg chg="modSp mod">
        <pc:chgData name="Emile Noel" userId="2af244c1-dc49-49a8-a99e-ff1c06b55f84" providerId="ADAL" clId="{3A2108F8-BD53-5C41-877A-D6C0824BCABB}" dt="2024-03-06T10:49:38.843" v="1019" actId="14100"/>
        <pc:sldMkLst>
          <pc:docMk/>
          <pc:sldMk cId="3545174373" sldId="416"/>
        </pc:sldMkLst>
        <pc:picChg chg="mod">
          <ac:chgData name="Emile Noel" userId="2af244c1-dc49-49a8-a99e-ff1c06b55f84" providerId="ADAL" clId="{3A2108F8-BD53-5C41-877A-D6C0824BCABB}" dt="2024-03-06T10:49:38.843" v="1019" actId="14100"/>
          <ac:picMkLst>
            <pc:docMk/>
            <pc:sldMk cId="3545174373" sldId="416"/>
            <ac:picMk id="13" creationId="{6E184B20-C956-908B-6677-F9E6A2983952}"/>
          </ac:picMkLst>
        </pc:picChg>
      </pc:sldChg>
      <pc:sldChg chg="modSp mod">
        <pc:chgData name="Emile Noel" userId="2af244c1-dc49-49a8-a99e-ff1c06b55f84" providerId="ADAL" clId="{3A2108F8-BD53-5C41-877A-D6C0824BCABB}" dt="2024-03-06T10:49:31.943" v="1017" actId="1076"/>
        <pc:sldMkLst>
          <pc:docMk/>
          <pc:sldMk cId="2025209507" sldId="417"/>
        </pc:sldMkLst>
        <pc:spChg chg="mod">
          <ac:chgData name="Emile Noel" userId="2af244c1-dc49-49a8-a99e-ff1c06b55f84" providerId="ADAL" clId="{3A2108F8-BD53-5C41-877A-D6C0824BCABB}" dt="2024-03-06T10:48:59.929" v="1003" actId="2711"/>
          <ac:spMkLst>
            <pc:docMk/>
            <pc:sldMk cId="2025209507" sldId="417"/>
            <ac:spMk id="3" creationId="{A6A98DD9-3503-6241-B950-1F6962DE8ABB}"/>
          </ac:spMkLst>
        </pc:spChg>
        <pc:spChg chg="mod">
          <ac:chgData name="Emile Noel" userId="2af244c1-dc49-49a8-a99e-ff1c06b55f84" providerId="ADAL" clId="{3A2108F8-BD53-5C41-877A-D6C0824BCABB}" dt="2024-03-06T10:49:30.410" v="1016" actId="1076"/>
          <ac:spMkLst>
            <pc:docMk/>
            <pc:sldMk cId="2025209507" sldId="417"/>
            <ac:spMk id="4" creationId="{5EBA7A13-BF97-5269-A87B-DB72B4EC744E}"/>
          </ac:spMkLst>
        </pc:spChg>
        <pc:picChg chg="mod">
          <ac:chgData name="Emile Noel" userId="2af244c1-dc49-49a8-a99e-ff1c06b55f84" providerId="ADAL" clId="{3A2108F8-BD53-5C41-877A-D6C0824BCABB}" dt="2024-03-06T10:49:31.943" v="1017" actId="1076"/>
          <ac:picMkLst>
            <pc:docMk/>
            <pc:sldMk cId="2025209507" sldId="417"/>
            <ac:picMk id="5" creationId="{FF118CAC-6FB3-4C37-7A05-595935F06866}"/>
          </ac:picMkLst>
        </pc:picChg>
        <pc:picChg chg="mod">
          <ac:chgData name="Emile Noel" userId="2af244c1-dc49-49a8-a99e-ff1c06b55f84" providerId="ADAL" clId="{3A2108F8-BD53-5C41-877A-D6C0824BCABB}" dt="2024-03-06T10:49:25.460" v="1015" actId="14100"/>
          <ac:picMkLst>
            <pc:docMk/>
            <pc:sldMk cId="2025209507" sldId="417"/>
            <ac:picMk id="12" creationId="{FA09D5CF-7BA4-C8E7-A4FA-7C4064640500}"/>
          </ac:picMkLst>
        </pc:picChg>
      </pc:sldChg>
      <pc:sldChg chg="modSp mod">
        <pc:chgData name="Emile Noel" userId="2af244c1-dc49-49a8-a99e-ff1c06b55f84" providerId="ADAL" clId="{3A2108F8-BD53-5C41-877A-D6C0824BCABB}" dt="2024-03-06T10:48:47.398" v="1001" actId="1076"/>
        <pc:sldMkLst>
          <pc:docMk/>
          <pc:sldMk cId="402757233" sldId="418"/>
        </pc:sldMkLst>
        <pc:spChg chg="mod">
          <ac:chgData name="Emile Noel" userId="2af244c1-dc49-49a8-a99e-ff1c06b55f84" providerId="ADAL" clId="{3A2108F8-BD53-5C41-877A-D6C0824BCABB}" dt="2024-03-06T10:48:47.398" v="1001" actId="1076"/>
          <ac:spMkLst>
            <pc:docMk/>
            <pc:sldMk cId="402757233" sldId="418"/>
            <ac:spMk id="2" creationId="{360AB7FF-7CE6-BF4D-AFFA-6C40A1C7845F}"/>
          </ac:spMkLst>
        </pc:spChg>
        <pc:spChg chg="mod">
          <ac:chgData name="Emile Noel" userId="2af244c1-dc49-49a8-a99e-ff1c06b55f84" providerId="ADAL" clId="{3A2108F8-BD53-5C41-877A-D6C0824BCABB}" dt="2024-03-06T10:48:47.398" v="1001" actId="1076"/>
          <ac:spMkLst>
            <pc:docMk/>
            <pc:sldMk cId="402757233" sldId="418"/>
            <ac:spMk id="3" creationId="{06650FF7-6B92-3342-B26B-07ED1161CF0D}"/>
          </ac:spMkLst>
        </pc:spChg>
      </pc:sldChg>
      <pc:sldChg chg="modSp mod">
        <pc:chgData name="Emile Noel" userId="2af244c1-dc49-49a8-a99e-ff1c06b55f84" providerId="ADAL" clId="{3A2108F8-BD53-5C41-877A-D6C0824BCABB}" dt="2024-03-06T10:51:06.512" v="1028" actId="122"/>
        <pc:sldMkLst>
          <pc:docMk/>
          <pc:sldMk cId="307949452" sldId="419"/>
        </pc:sldMkLst>
        <pc:spChg chg="mod">
          <ac:chgData name="Emile Noel" userId="2af244c1-dc49-49a8-a99e-ff1c06b55f84" providerId="ADAL" clId="{3A2108F8-BD53-5C41-877A-D6C0824BCABB}" dt="2024-03-06T10:51:06.512" v="1028" actId="122"/>
          <ac:spMkLst>
            <pc:docMk/>
            <pc:sldMk cId="307949452" sldId="419"/>
            <ac:spMk id="10" creationId="{1D774ABA-9F6D-BB6C-9CCA-32612AF47845}"/>
          </ac:spMkLst>
        </pc:spChg>
        <pc:picChg chg="mod">
          <ac:chgData name="Emile Noel" userId="2af244c1-dc49-49a8-a99e-ff1c06b55f84" providerId="ADAL" clId="{3A2108F8-BD53-5C41-877A-D6C0824BCABB}" dt="2024-03-06T10:50:50.934" v="1023" actId="1076"/>
          <ac:picMkLst>
            <pc:docMk/>
            <pc:sldMk cId="307949452" sldId="419"/>
            <ac:picMk id="3" creationId="{B2333F5D-F589-6D3C-966F-DE2B2FC852A0}"/>
          </ac:picMkLst>
        </pc:picChg>
      </pc:sldChg>
      <pc:sldChg chg="delSp modSp mod">
        <pc:chgData name="Emile Noel" userId="2af244c1-dc49-49a8-a99e-ff1c06b55f84" providerId="ADAL" clId="{3A2108F8-BD53-5C41-877A-D6C0824BCABB}" dt="2024-03-06T10:51:20.758" v="1032" actId="478"/>
        <pc:sldMkLst>
          <pc:docMk/>
          <pc:sldMk cId="2234568558" sldId="420"/>
        </pc:sldMkLst>
        <pc:picChg chg="mod">
          <ac:chgData name="Emile Noel" userId="2af244c1-dc49-49a8-a99e-ff1c06b55f84" providerId="ADAL" clId="{3A2108F8-BD53-5C41-877A-D6C0824BCABB}" dt="2024-03-06T10:51:19.093" v="1031" actId="1076"/>
          <ac:picMkLst>
            <pc:docMk/>
            <pc:sldMk cId="2234568558" sldId="420"/>
            <ac:picMk id="7" creationId="{AF0C7FA4-EA43-9CDA-7C2C-497DAB68150E}"/>
          </ac:picMkLst>
        </pc:picChg>
        <pc:picChg chg="del">
          <ac:chgData name="Emile Noel" userId="2af244c1-dc49-49a8-a99e-ff1c06b55f84" providerId="ADAL" clId="{3A2108F8-BD53-5C41-877A-D6C0824BCABB}" dt="2024-03-06T10:51:20.758" v="1032" actId="478"/>
          <ac:picMkLst>
            <pc:docMk/>
            <pc:sldMk cId="2234568558" sldId="420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0:51:31.496" v="1036" actId="1076"/>
        <pc:sldMkLst>
          <pc:docMk/>
          <pc:sldMk cId="3192252840" sldId="421"/>
        </pc:sldMkLst>
        <pc:picChg chg="mod">
          <ac:chgData name="Emile Noel" userId="2af244c1-dc49-49a8-a99e-ff1c06b55f84" providerId="ADAL" clId="{3A2108F8-BD53-5C41-877A-D6C0824BCABB}" dt="2024-03-06T10:51:31.496" v="1036" actId="1076"/>
          <ac:picMkLst>
            <pc:docMk/>
            <pc:sldMk cId="3192252840" sldId="421"/>
            <ac:picMk id="7" creationId="{7639978A-F512-5619-7B5C-CA7567AB3EF3}"/>
          </ac:picMkLst>
        </pc:picChg>
        <pc:picChg chg="del">
          <ac:chgData name="Emile Noel" userId="2af244c1-dc49-49a8-a99e-ff1c06b55f84" providerId="ADAL" clId="{3A2108F8-BD53-5C41-877A-D6C0824BCABB}" dt="2024-03-06T10:51:24.762" v="1033" actId="478"/>
          <ac:picMkLst>
            <pc:docMk/>
            <pc:sldMk cId="3192252840" sldId="421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0:59:56.735" v="1123" actId="1076"/>
        <pc:sldMkLst>
          <pc:docMk/>
          <pc:sldMk cId="531153414" sldId="422"/>
        </pc:sldMkLst>
        <pc:spChg chg="mod">
          <ac:chgData name="Emile Noel" userId="2af244c1-dc49-49a8-a99e-ff1c06b55f84" providerId="ADAL" clId="{3A2108F8-BD53-5C41-877A-D6C0824BCABB}" dt="2024-03-06T10:52:01.397" v="1039" actId="14100"/>
          <ac:spMkLst>
            <pc:docMk/>
            <pc:sldMk cId="531153414" sldId="422"/>
            <ac:spMk id="3" creationId="{192C1D1F-537F-B546-5244-7CDE6A74D5D6}"/>
          </ac:spMkLst>
        </pc:spChg>
        <pc:spChg chg="mod">
          <ac:chgData name="Emile Noel" userId="2af244c1-dc49-49a8-a99e-ff1c06b55f84" providerId="ADAL" clId="{3A2108F8-BD53-5C41-877A-D6C0824BCABB}" dt="2024-03-06T10:58:27.908" v="1098" actId="1076"/>
          <ac:spMkLst>
            <pc:docMk/>
            <pc:sldMk cId="531153414" sldId="422"/>
            <ac:spMk id="4" creationId="{41ABFFFC-CA0C-5B69-C67A-C7BE0097BD25}"/>
          </ac:spMkLst>
        </pc:spChg>
        <pc:graphicFrameChg chg="mod">
          <ac:chgData name="Emile Noel" userId="2af244c1-dc49-49a8-a99e-ff1c06b55f84" providerId="ADAL" clId="{3A2108F8-BD53-5C41-877A-D6C0824BCABB}" dt="2024-03-06T10:58:27.908" v="1098" actId="1076"/>
          <ac:graphicFrameMkLst>
            <pc:docMk/>
            <pc:sldMk cId="531153414" sldId="422"/>
            <ac:graphicFrameMk id="9" creationId="{B33992AC-671C-BEDE-28CF-13C04FECF991}"/>
          </ac:graphicFrameMkLst>
        </pc:graphicFrameChg>
        <pc:picChg chg="mod">
          <ac:chgData name="Emile Noel" userId="2af244c1-dc49-49a8-a99e-ff1c06b55f84" providerId="ADAL" clId="{3A2108F8-BD53-5C41-877A-D6C0824BCABB}" dt="2024-03-06T10:59:52.250" v="1120" actId="1076"/>
          <ac:picMkLst>
            <pc:docMk/>
            <pc:sldMk cId="531153414" sldId="422"/>
            <ac:picMk id="6" creationId="{D0932E08-AC3C-1478-46BB-8C7B855CDA99}"/>
          </ac:picMkLst>
        </pc:picChg>
        <pc:picChg chg="mod">
          <ac:chgData name="Emile Noel" userId="2af244c1-dc49-49a8-a99e-ff1c06b55f84" providerId="ADAL" clId="{3A2108F8-BD53-5C41-877A-D6C0824BCABB}" dt="2024-03-06T10:59:55.402" v="1122" actId="1076"/>
          <ac:picMkLst>
            <pc:docMk/>
            <pc:sldMk cId="531153414" sldId="422"/>
            <ac:picMk id="8" creationId="{E7CC5F64-098B-3119-1E4A-9AF8D9B35AF3}"/>
          </ac:picMkLst>
        </pc:picChg>
        <pc:picChg chg="del">
          <ac:chgData name="Emile Noel" userId="2af244c1-dc49-49a8-a99e-ff1c06b55f84" providerId="ADAL" clId="{3A2108F8-BD53-5C41-877A-D6C0824BCABB}" dt="2024-03-06T10:51:42.241" v="1037" actId="478"/>
          <ac:picMkLst>
            <pc:docMk/>
            <pc:sldMk cId="531153414" sldId="422"/>
            <ac:picMk id="18" creationId="{72624241-E971-C81A-4D73-DEB0A519BBE6}"/>
          </ac:picMkLst>
        </pc:picChg>
        <pc:picChg chg="mod">
          <ac:chgData name="Emile Noel" userId="2af244c1-dc49-49a8-a99e-ff1c06b55f84" providerId="ADAL" clId="{3A2108F8-BD53-5C41-877A-D6C0824BCABB}" dt="2024-03-06T10:59:48.082" v="1118" actId="1076"/>
          <ac:picMkLst>
            <pc:docMk/>
            <pc:sldMk cId="531153414" sldId="422"/>
            <ac:picMk id="941" creationId="{60F8CF52-F7A7-1B91-0A98-2CD493CC438B}"/>
          </ac:picMkLst>
        </pc:picChg>
        <pc:picChg chg="mod">
          <ac:chgData name="Emile Noel" userId="2af244c1-dc49-49a8-a99e-ff1c06b55f84" providerId="ADAL" clId="{3A2108F8-BD53-5C41-877A-D6C0824BCABB}" dt="2024-03-06T10:58:32.178" v="1101" actId="1076"/>
          <ac:picMkLst>
            <pc:docMk/>
            <pc:sldMk cId="531153414" sldId="422"/>
            <ac:picMk id="942" creationId="{E9175434-6807-6DCA-F255-224C998E3BF4}"/>
          </ac:picMkLst>
        </pc:picChg>
        <pc:picChg chg="mod">
          <ac:chgData name="Emile Noel" userId="2af244c1-dc49-49a8-a99e-ff1c06b55f84" providerId="ADAL" clId="{3A2108F8-BD53-5C41-877A-D6C0824BCABB}" dt="2024-03-06T10:58:29.929" v="1099" actId="1076"/>
          <ac:picMkLst>
            <pc:docMk/>
            <pc:sldMk cId="531153414" sldId="422"/>
            <ac:picMk id="943" creationId="{C7E5AD67-6A69-4BB7-2C26-3F0145393DEF}"/>
          </ac:picMkLst>
        </pc:picChg>
        <pc:picChg chg="mod">
          <ac:chgData name="Emile Noel" userId="2af244c1-dc49-49a8-a99e-ff1c06b55f84" providerId="ADAL" clId="{3A2108F8-BD53-5C41-877A-D6C0824BCABB}" dt="2024-03-06T10:58:30.976" v="1100" actId="1076"/>
          <ac:picMkLst>
            <pc:docMk/>
            <pc:sldMk cId="531153414" sldId="422"/>
            <ac:picMk id="944" creationId="{B112D24F-71D4-1A81-9E18-7461F297F7D4}"/>
          </ac:picMkLst>
        </pc:picChg>
        <pc:picChg chg="mod">
          <ac:chgData name="Emile Noel" userId="2af244c1-dc49-49a8-a99e-ff1c06b55f84" providerId="ADAL" clId="{3A2108F8-BD53-5C41-877A-D6C0824BCABB}" dt="2024-03-06T10:58:27.908" v="1098" actId="1076"/>
          <ac:picMkLst>
            <pc:docMk/>
            <pc:sldMk cId="531153414" sldId="422"/>
            <ac:picMk id="985" creationId="{BDF56F1E-C5A4-6C54-20AB-D621764718FF}"/>
          </ac:picMkLst>
        </pc:picChg>
        <pc:picChg chg="mod">
          <ac:chgData name="Emile Noel" userId="2af244c1-dc49-49a8-a99e-ff1c06b55f84" providerId="ADAL" clId="{3A2108F8-BD53-5C41-877A-D6C0824BCABB}" dt="2024-03-06T10:59:56.735" v="1123" actId="1076"/>
          <ac:picMkLst>
            <pc:docMk/>
            <pc:sldMk cId="531153414" sldId="422"/>
            <ac:picMk id="996" creationId="{60B81F34-A264-C6EE-FEFA-6A6E755B3FE5}"/>
          </ac:picMkLst>
        </pc:picChg>
        <pc:picChg chg="mod">
          <ac:chgData name="Emile Noel" userId="2af244c1-dc49-49a8-a99e-ff1c06b55f84" providerId="ADAL" clId="{3A2108F8-BD53-5C41-877A-D6C0824BCABB}" dt="2024-03-06T10:58:37.567" v="1103" actId="1076"/>
          <ac:picMkLst>
            <pc:docMk/>
            <pc:sldMk cId="531153414" sldId="422"/>
            <ac:picMk id="998" creationId="{E36FA87C-6165-0F7B-7310-E5B9FC0DEEA9}"/>
          </ac:picMkLst>
        </pc:picChg>
      </pc:sldChg>
      <pc:sldChg chg="delSp mod">
        <pc:chgData name="Emile Noel" userId="2af244c1-dc49-49a8-a99e-ff1c06b55f84" providerId="ADAL" clId="{3A2108F8-BD53-5C41-877A-D6C0824BCABB}" dt="2024-03-06T11:00:04.147" v="1124" actId="478"/>
        <pc:sldMkLst>
          <pc:docMk/>
          <pc:sldMk cId="2816852354" sldId="423"/>
        </pc:sldMkLst>
        <pc:picChg chg="del">
          <ac:chgData name="Emile Noel" userId="2af244c1-dc49-49a8-a99e-ff1c06b55f84" providerId="ADAL" clId="{3A2108F8-BD53-5C41-877A-D6C0824BCABB}" dt="2024-03-06T11:00:04.147" v="1124" actId="478"/>
          <ac:picMkLst>
            <pc:docMk/>
            <pc:sldMk cId="2816852354" sldId="423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1:00:22.485" v="1128" actId="12"/>
        <pc:sldMkLst>
          <pc:docMk/>
          <pc:sldMk cId="3643757579" sldId="424"/>
        </pc:sldMkLst>
        <pc:spChg chg="mod">
          <ac:chgData name="Emile Noel" userId="2af244c1-dc49-49a8-a99e-ff1c06b55f84" providerId="ADAL" clId="{3A2108F8-BD53-5C41-877A-D6C0824BCABB}" dt="2024-03-06T11:00:22.485" v="1128" actId="12"/>
          <ac:spMkLst>
            <pc:docMk/>
            <pc:sldMk cId="3643757579" sldId="424"/>
            <ac:spMk id="3" creationId="{8673221A-EF4B-0661-7224-872DB4A6BD4C}"/>
          </ac:spMkLst>
        </pc:spChg>
        <pc:picChg chg="del">
          <ac:chgData name="Emile Noel" userId="2af244c1-dc49-49a8-a99e-ff1c06b55f84" providerId="ADAL" clId="{3A2108F8-BD53-5C41-877A-D6C0824BCABB}" dt="2024-03-06T11:00:12.238" v="1125" actId="478"/>
          <ac:picMkLst>
            <pc:docMk/>
            <pc:sldMk cId="3643757579" sldId="424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1:00:49.629" v="1132" actId="12"/>
        <pc:sldMkLst>
          <pc:docMk/>
          <pc:sldMk cId="1549891660" sldId="425"/>
        </pc:sldMkLst>
        <pc:spChg chg="mod">
          <ac:chgData name="Emile Noel" userId="2af244c1-dc49-49a8-a99e-ff1c06b55f84" providerId="ADAL" clId="{3A2108F8-BD53-5C41-877A-D6C0824BCABB}" dt="2024-03-06T11:00:49.629" v="1132" actId="12"/>
          <ac:spMkLst>
            <pc:docMk/>
            <pc:sldMk cId="1549891660" sldId="425"/>
            <ac:spMk id="3" creationId="{8673221A-EF4B-0661-7224-872DB4A6BD4C}"/>
          </ac:spMkLst>
        </pc:spChg>
        <pc:picChg chg="del">
          <ac:chgData name="Emile Noel" userId="2af244c1-dc49-49a8-a99e-ff1c06b55f84" providerId="ADAL" clId="{3A2108F8-BD53-5C41-877A-D6C0824BCABB}" dt="2024-03-06T11:00:33.995" v="1129" actId="478"/>
          <ac:picMkLst>
            <pc:docMk/>
            <pc:sldMk cId="1549891660" sldId="425"/>
            <ac:picMk id="18" creationId="{783C631A-7A73-0443-888D-EDD11C9F7B5D}"/>
          </ac:picMkLst>
        </pc:picChg>
      </pc:sldChg>
      <pc:sldChg chg="modSp mod">
        <pc:chgData name="Emile Noel" userId="2af244c1-dc49-49a8-a99e-ff1c06b55f84" providerId="ADAL" clId="{3A2108F8-BD53-5C41-877A-D6C0824BCABB}" dt="2024-03-06T11:01:20.301" v="1139" actId="1076"/>
        <pc:sldMkLst>
          <pc:docMk/>
          <pc:sldMk cId="992952518" sldId="426"/>
        </pc:sldMkLst>
        <pc:picChg chg="mod">
          <ac:chgData name="Emile Noel" userId="2af244c1-dc49-49a8-a99e-ff1c06b55f84" providerId="ADAL" clId="{3A2108F8-BD53-5C41-877A-D6C0824BCABB}" dt="2024-03-06T11:01:20.301" v="1139" actId="1076"/>
          <ac:picMkLst>
            <pc:docMk/>
            <pc:sldMk cId="992952518" sldId="426"/>
            <ac:picMk id="5" creationId="{B0719BC3-2BE3-20C1-07B3-09FD66B61CD5}"/>
          </ac:picMkLst>
        </pc:picChg>
      </pc:sldChg>
      <pc:sldChg chg="modSp mod">
        <pc:chgData name="Emile Noel" userId="2af244c1-dc49-49a8-a99e-ff1c06b55f84" providerId="ADAL" clId="{3A2108F8-BD53-5C41-877A-D6C0824BCABB}" dt="2024-03-06T11:01:14.522" v="1137" actId="14100"/>
        <pc:sldMkLst>
          <pc:docMk/>
          <pc:sldMk cId="2480182706" sldId="427"/>
        </pc:sldMkLst>
        <pc:picChg chg="mod">
          <ac:chgData name="Emile Noel" userId="2af244c1-dc49-49a8-a99e-ff1c06b55f84" providerId="ADAL" clId="{3A2108F8-BD53-5C41-877A-D6C0824BCABB}" dt="2024-03-06T11:01:14.522" v="1137" actId="14100"/>
          <ac:picMkLst>
            <pc:docMk/>
            <pc:sldMk cId="2480182706" sldId="427"/>
            <ac:picMk id="5" creationId="{638CCB3C-0415-7C74-41DB-424852A406A5}"/>
          </ac:picMkLst>
        </pc:picChg>
      </pc:sldChg>
      <pc:sldChg chg="delSp modSp mod">
        <pc:chgData name="Emile Noel" userId="2af244c1-dc49-49a8-a99e-ff1c06b55f84" providerId="ADAL" clId="{3A2108F8-BD53-5C41-877A-D6C0824BCABB}" dt="2024-03-06T11:04:17.609" v="1189" actId="12"/>
        <pc:sldMkLst>
          <pc:docMk/>
          <pc:sldMk cId="4289503390" sldId="430"/>
        </pc:sldMkLst>
        <pc:spChg chg="mod">
          <ac:chgData name="Emile Noel" userId="2af244c1-dc49-49a8-a99e-ff1c06b55f84" providerId="ADAL" clId="{3A2108F8-BD53-5C41-877A-D6C0824BCABB}" dt="2024-03-06T11:04:17.609" v="1189" actId="12"/>
          <ac:spMkLst>
            <pc:docMk/>
            <pc:sldMk cId="4289503390" sldId="430"/>
            <ac:spMk id="3" creationId="{8673221A-EF4B-0661-7224-872DB4A6BD4C}"/>
          </ac:spMkLst>
        </pc:spChg>
        <pc:picChg chg="del">
          <ac:chgData name="Emile Noel" userId="2af244c1-dc49-49a8-a99e-ff1c06b55f84" providerId="ADAL" clId="{3A2108F8-BD53-5C41-877A-D6C0824BCABB}" dt="2024-03-06T11:04:07.815" v="1185" actId="478"/>
          <ac:picMkLst>
            <pc:docMk/>
            <pc:sldMk cId="4289503390" sldId="430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1:04:00.164" v="1184" actId="113"/>
        <pc:sldMkLst>
          <pc:docMk/>
          <pc:sldMk cId="3191234232" sldId="431"/>
        </pc:sldMkLst>
        <pc:spChg chg="mod">
          <ac:chgData name="Emile Noel" userId="2af244c1-dc49-49a8-a99e-ff1c06b55f84" providerId="ADAL" clId="{3A2108F8-BD53-5C41-877A-D6C0824BCABB}" dt="2024-03-06T11:04:00.164" v="1184" actId="113"/>
          <ac:spMkLst>
            <pc:docMk/>
            <pc:sldMk cId="3191234232" sldId="431"/>
            <ac:spMk id="3" creationId="{8673221A-EF4B-0661-7224-872DB4A6BD4C}"/>
          </ac:spMkLst>
        </pc:spChg>
        <pc:picChg chg="del">
          <ac:chgData name="Emile Noel" userId="2af244c1-dc49-49a8-a99e-ff1c06b55f84" providerId="ADAL" clId="{3A2108F8-BD53-5C41-877A-D6C0824BCABB}" dt="2024-03-06T11:03:31.952" v="1175" actId="478"/>
          <ac:picMkLst>
            <pc:docMk/>
            <pc:sldMk cId="3191234232" sldId="431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1:03:16.698" v="1169" actId="113"/>
        <pc:sldMkLst>
          <pc:docMk/>
          <pc:sldMk cId="1579088645" sldId="432"/>
        </pc:sldMkLst>
        <pc:spChg chg="mod">
          <ac:chgData name="Emile Noel" userId="2af244c1-dc49-49a8-a99e-ff1c06b55f84" providerId="ADAL" clId="{3A2108F8-BD53-5C41-877A-D6C0824BCABB}" dt="2024-03-06T11:03:16.698" v="1169" actId="113"/>
          <ac:spMkLst>
            <pc:docMk/>
            <pc:sldMk cId="1579088645" sldId="432"/>
            <ac:spMk id="3" creationId="{8673221A-EF4B-0661-7224-872DB4A6BD4C}"/>
          </ac:spMkLst>
        </pc:spChg>
        <pc:picChg chg="del">
          <ac:chgData name="Emile Noel" userId="2af244c1-dc49-49a8-a99e-ff1c06b55f84" providerId="ADAL" clId="{3A2108F8-BD53-5C41-877A-D6C0824BCABB}" dt="2024-03-06T11:03:02.561" v="1163" actId="478"/>
          <ac:picMkLst>
            <pc:docMk/>
            <pc:sldMk cId="1579088645" sldId="432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1:02:59.026" v="1162" actId="14100"/>
        <pc:sldMkLst>
          <pc:docMk/>
          <pc:sldMk cId="4075342475" sldId="433"/>
        </pc:sldMkLst>
        <pc:spChg chg="mod">
          <ac:chgData name="Emile Noel" userId="2af244c1-dc49-49a8-a99e-ff1c06b55f84" providerId="ADAL" clId="{3A2108F8-BD53-5C41-877A-D6C0824BCABB}" dt="2024-03-06T11:02:59.026" v="1162" actId="14100"/>
          <ac:spMkLst>
            <pc:docMk/>
            <pc:sldMk cId="4075342475" sldId="433"/>
            <ac:spMk id="3" creationId="{8673221A-EF4B-0661-7224-872DB4A6BD4C}"/>
          </ac:spMkLst>
        </pc:spChg>
        <pc:picChg chg="del">
          <ac:chgData name="Emile Noel" userId="2af244c1-dc49-49a8-a99e-ff1c06b55f84" providerId="ADAL" clId="{3A2108F8-BD53-5C41-877A-D6C0824BCABB}" dt="2024-03-06T11:02:45.307" v="1158" actId="478"/>
          <ac:picMkLst>
            <pc:docMk/>
            <pc:sldMk cId="4075342475" sldId="433"/>
            <ac:picMk id="18" creationId="{783C631A-7A73-0443-888D-EDD11C9F7B5D}"/>
          </ac:picMkLst>
        </pc:picChg>
      </pc:sldChg>
      <pc:sldChg chg="modSp mod">
        <pc:chgData name="Emile Noel" userId="2af244c1-dc49-49a8-a99e-ff1c06b55f84" providerId="ADAL" clId="{3A2108F8-BD53-5C41-877A-D6C0824BCABB}" dt="2024-03-06T11:02:40.969" v="1157" actId="14100"/>
        <pc:sldMkLst>
          <pc:docMk/>
          <pc:sldMk cId="3928285334" sldId="434"/>
        </pc:sldMkLst>
        <pc:spChg chg="mod">
          <ac:chgData name="Emile Noel" userId="2af244c1-dc49-49a8-a99e-ff1c06b55f84" providerId="ADAL" clId="{3A2108F8-BD53-5C41-877A-D6C0824BCABB}" dt="2024-03-06T11:02:34.351" v="1155" actId="14100"/>
          <ac:spMkLst>
            <pc:docMk/>
            <pc:sldMk cId="3928285334" sldId="434"/>
            <ac:spMk id="3" creationId="{A6A98DD9-3503-6241-B950-1F6962DE8ABB}"/>
          </ac:spMkLst>
        </pc:spChg>
        <pc:grpChg chg="mod">
          <ac:chgData name="Emile Noel" userId="2af244c1-dc49-49a8-a99e-ff1c06b55f84" providerId="ADAL" clId="{3A2108F8-BD53-5C41-877A-D6C0824BCABB}" dt="2024-03-06T11:02:37.352" v="1156" actId="1076"/>
          <ac:grpSpMkLst>
            <pc:docMk/>
            <pc:sldMk cId="3928285334" sldId="434"/>
            <ac:grpSpMk id="9" creationId="{C77F642B-AF53-3A4B-B34B-BB826E1A0E0F}"/>
          </ac:grpSpMkLst>
        </pc:grpChg>
        <pc:picChg chg="mod">
          <ac:chgData name="Emile Noel" userId="2af244c1-dc49-49a8-a99e-ff1c06b55f84" providerId="ADAL" clId="{3A2108F8-BD53-5C41-877A-D6C0824BCABB}" dt="2024-03-06T11:02:40.969" v="1157" actId="14100"/>
          <ac:picMkLst>
            <pc:docMk/>
            <pc:sldMk cId="3928285334" sldId="434"/>
            <ac:picMk id="5" creationId="{DAFA7F7E-BEB6-CCAE-68AF-C9AFB195D86E}"/>
          </ac:picMkLst>
        </pc:picChg>
      </pc:sldChg>
      <pc:sldChg chg="modSp mod">
        <pc:chgData name="Emile Noel" userId="2af244c1-dc49-49a8-a99e-ff1c06b55f84" providerId="ADAL" clId="{3A2108F8-BD53-5C41-877A-D6C0824BCABB}" dt="2024-03-06T11:02:00.256" v="1149" actId="1076"/>
        <pc:sldMkLst>
          <pc:docMk/>
          <pc:sldMk cId="389612308" sldId="435"/>
        </pc:sldMkLst>
        <pc:spChg chg="mod">
          <ac:chgData name="Emile Noel" userId="2af244c1-dc49-49a8-a99e-ff1c06b55f84" providerId="ADAL" clId="{3A2108F8-BD53-5C41-877A-D6C0824BCABB}" dt="2024-03-06T11:01:54.572" v="1146" actId="1076"/>
          <ac:spMkLst>
            <pc:docMk/>
            <pc:sldMk cId="389612308" sldId="435"/>
            <ac:spMk id="2" creationId="{360AB7FF-7CE6-BF4D-AFFA-6C40A1C7845F}"/>
          </ac:spMkLst>
        </pc:spChg>
        <pc:spChg chg="mod">
          <ac:chgData name="Emile Noel" userId="2af244c1-dc49-49a8-a99e-ff1c06b55f84" providerId="ADAL" clId="{3A2108F8-BD53-5C41-877A-D6C0824BCABB}" dt="2024-03-06T11:01:54.572" v="1146" actId="1076"/>
          <ac:spMkLst>
            <pc:docMk/>
            <pc:sldMk cId="389612308" sldId="435"/>
            <ac:spMk id="3" creationId="{06650FF7-6B92-3342-B26B-07ED1161CF0D}"/>
          </ac:spMkLst>
        </pc:spChg>
        <pc:picChg chg="mod">
          <ac:chgData name="Emile Noel" userId="2af244c1-dc49-49a8-a99e-ff1c06b55f84" providerId="ADAL" clId="{3A2108F8-BD53-5C41-877A-D6C0824BCABB}" dt="2024-03-06T11:02:00.256" v="1149" actId="1076"/>
          <ac:picMkLst>
            <pc:docMk/>
            <pc:sldMk cId="389612308" sldId="435"/>
            <ac:picMk id="5" creationId="{58EABE34-25D2-6299-B438-5DCBBE10B9E2}"/>
          </ac:picMkLst>
        </pc:picChg>
      </pc:sldChg>
      <pc:sldChg chg="delSp modSp mod">
        <pc:chgData name="Emile Noel" userId="2af244c1-dc49-49a8-a99e-ff1c06b55f84" providerId="ADAL" clId="{3A2108F8-BD53-5C41-877A-D6C0824BCABB}" dt="2024-03-06T11:49:07" v="1253" actId="478"/>
        <pc:sldMkLst>
          <pc:docMk/>
          <pc:sldMk cId="1341006486" sldId="437"/>
        </pc:sldMkLst>
        <pc:spChg chg="mod">
          <ac:chgData name="Emile Noel" userId="2af244c1-dc49-49a8-a99e-ff1c06b55f84" providerId="ADAL" clId="{3A2108F8-BD53-5C41-877A-D6C0824BCABB}" dt="2024-03-06T11:49:02.949" v="1251" actId="27636"/>
          <ac:spMkLst>
            <pc:docMk/>
            <pc:sldMk cId="1341006486" sldId="437"/>
            <ac:spMk id="3" creationId="{8673221A-EF4B-0661-7224-872DB4A6BD4C}"/>
          </ac:spMkLst>
        </pc:spChg>
        <pc:picChg chg="mod">
          <ac:chgData name="Emile Noel" userId="2af244c1-dc49-49a8-a99e-ff1c06b55f84" providerId="ADAL" clId="{3A2108F8-BD53-5C41-877A-D6C0824BCABB}" dt="2024-03-06T11:49:05.728" v="1252" actId="1076"/>
          <ac:picMkLst>
            <pc:docMk/>
            <pc:sldMk cId="1341006486" sldId="437"/>
            <ac:picMk id="4" creationId="{548D7DD3-FE03-DE92-8DD6-839A87AFAA4E}"/>
          </ac:picMkLst>
        </pc:picChg>
        <pc:picChg chg="del">
          <ac:chgData name="Emile Noel" userId="2af244c1-dc49-49a8-a99e-ff1c06b55f84" providerId="ADAL" clId="{3A2108F8-BD53-5C41-877A-D6C0824BCABB}" dt="2024-03-06T11:49:07" v="1253" actId="478"/>
          <ac:picMkLst>
            <pc:docMk/>
            <pc:sldMk cId="1341006486" sldId="437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1:48:27.073" v="1240" actId="478"/>
        <pc:sldMkLst>
          <pc:docMk/>
          <pc:sldMk cId="1685772275" sldId="438"/>
        </pc:sldMkLst>
        <pc:spChg chg="mod">
          <ac:chgData name="Emile Noel" userId="2af244c1-dc49-49a8-a99e-ff1c06b55f84" providerId="ADAL" clId="{3A2108F8-BD53-5C41-877A-D6C0824BCABB}" dt="2024-03-06T11:48:23.886" v="1239" actId="27636"/>
          <ac:spMkLst>
            <pc:docMk/>
            <pc:sldMk cId="1685772275" sldId="438"/>
            <ac:spMk id="3" creationId="{8673221A-EF4B-0661-7224-872DB4A6BD4C}"/>
          </ac:spMkLst>
        </pc:spChg>
        <pc:picChg chg="del">
          <ac:chgData name="Emile Noel" userId="2af244c1-dc49-49a8-a99e-ff1c06b55f84" providerId="ADAL" clId="{3A2108F8-BD53-5C41-877A-D6C0824BCABB}" dt="2024-03-06T11:48:27.073" v="1240" actId="478"/>
          <ac:picMkLst>
            <pc:docMk/>
            <pc:sldMk cId="1685772275" sldId="438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1:47:30.648" v="1228" actId="14100"/>
        <pc:sldMkLst>
          <pc:docMk/>
          <pc:sldMk cId="690073017" sldId="439"/>
        </pc:sldMkLst>
        <pc:spChg chg="mod">
          <ac:chgData name="Emile Noel" userId="2af244c1-dc49-49a8-a99e-ff1c06b55f84" providerId="ADAL" clId="{3A2108F8-BD53-5C41-877A-D6C0824BCABB}" dt="2024-03-06T11:47:30.648" v="1228" actId="14100"/>
          <ac:spMkLst>
            <pc:docMk/>
            <pc:sldMk cId="690073017" sldId="439"/>
            <ac:spMk id="3" creationId="{8673221A-EF4B-0661-7224-872DB4A6BD4C}"/>
          </ac:spMkLst>
        </pc:spChg>
        <pc:picChg chg="del">
          <ac:chgData name="Emile Noel" userId="2af244c1-dc49-49a8-a99e-ff1c06b55f84" providerId="ADAL" clId="{3A2108F8-BD53-5C41-877A-D6C0824BCABB}" dt="2024-03-06T11:47:17.127" v="1222" actId="478"/>
          <ac:picMkLst>
            <pc:docMk/>
            <pc:sldMk cId="690073017" sldId="439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1:47:13.261" v="1221" actId="12"/>
        <pc:sldMkLst>
          <pc:docMk/>
          <pc:sldMk cId="3597056433" sldId="440"/>
        </pc:sldMkLst>
        <pc:spChg chg="mod">
          <ac:chgData name="Emile Noel" userId="2af244c1-dc49-49a8-a99e-ff1c06b55f84" providerId="ADAL" clId="{3A2108F8-BD53-5C41-877A-D6C0824BCABB}" dt="2024-03-06T11:47:13.261" v="1221" actId="12"/>
          <ac:spMkLst>
            <pc:docMk/>
            <pc:sldMk cId="3597056433" sldId="440"/>
            <ac:spMk id="3" creationId="{8673221A-EF4B-0661-7224-872DB4A6BD4C}"/>
          </ac:spMkLst>
        </pc:spChg>
        <pc:picChg chg="mod modCrop">
          <ac:chgData name="Emile Noel" userId="2af244c1-dc49-49a8-a99e-ff1c06b55f84" providerId="ADAL" clId="{3A2108F8-BD53-5C41-877A-D6C0824BCABB}" dt="2024-03-06T11:47:00.105" v="1216" actId="18131"/>
          <ac:picMkLst>
            <pc:docMk/>
            <pc:sldMk cId="3597056433" sldId="440"/>
            <ac:picMk id="4" creationId="{9803D4D7-BDDA-F41C-1EA7-3562BF09DCA6}"/>
          </ac:picMkLst>
        </pc:picChg>
        <pc:picChg chg="del">
          <ac:chgData name="Emile Noel" userId="2af244c1-dc49-49a8-a99e-ff1c06b55f84" providerId="ADAL" clId="{3A2108F8-BD53-5C41-877A-D6C0824BCABB}" dt="2024-03-06T11:46:49.772" v="1212" actId="478"/>
          <ac:picMkLst>
            <pc:docMk/>
            <pc:sldMk cId="3597056433" sldId="440"/>
            <ac:picMk id="18" creationId="{783C631A-7A73-0443-888D-EDD11C9F7B5D}"/>
          </ac:picMkLst>
        </pc:picChg>
      </pc:sldChg>
      <pc:sldChg chg="addSp modSp mod">
        <pc:chgData name="Emile Noel" userId="2af244c1-dc49-49a8-a99e-ff1c06b55f84" providerId="ADAL" clId="{3A2108F8-BD53-5C41-877A-D6C0824BCABB}" dt="2024-03-06T11:46:42.269" v="1210" actId="14100"/>
        <pc:sldMkLst>
          <pc:docMk/>
          <pc:sldMk cId="159200253" sldId="441"/>
        </pc:sldMkLst>
        <pc:spChg chg="mod">
          <ac:chgData name="Emile Noel" userId="2af244c1-dc49-49a8-a99e-ff1c06b55f84" providerId="ADAL" clId="{3A2108F8-BD53-5C41-877A-D6C0824BCABB}" dt="2024-03-06T11:46:10.635" v="1199" actId="12"/>
          <ac:spMkLst>
            <pc:docMk/>
            <pc:sldMk cId="159200253" sldId="441"/>
            <ac:spMk id="3" creationId="{A6A98DD9-3503-6241-B950-1F6962DE8ABB}"/>
          </ac:spMkLst>
        </pc:spChg>
        <pc:spChg chg="mod">
          <ac:chgData name="Emile Noel" userId="2af244c1-dc49-49a8-a99e-ff1c06b55f84" providerId="ADAL" clId="{3A2108F8-BD53-5C41-877A-D6C0824BCABB}" dt="2024-03-06T11:46:29.662" v="1205" actId="1076"/>
          <ac:spMkLst>
            <pc:docMk/>
            <pc:sldMk cId="159200253" sldId="441"/>
            <ac:spMk id="11" creationId="{9A84C892-D19C-FEC7-1B92-4E098D02A3AC}"/>
          </ac:spMkLst>
        </pc:spChg>
        <pc:grpChg chg="add mod">
          <ac:chgData name="Emile Noel" userId="2af244c1-dc49-49a8-a99e-ff1c06b55f84" providerId="ADAL" clId="{3A2108F8-BD53-5C41-877A-D6C0824BCABB}" dt="2024-03-06T11:46:35.765" v="1208" actId="1076"/>
          <ac:grpSpMkLst>
            <pc:docMk/>
            <pc:sldMk cId="159200253" sldId="441"/>
            <ac:grpSpMk id="4" creationId="{06509E5E-B27C-59BB-04E0-BB999427AAE9}"/>
          </ac:grpSpMkLst>
        </pc:grpChg>
        <pc:grpChg chg="add mod">
          <ac:chgData name="Emile Noel" userId="2af244c1-dc49-49a8-a99e-ff1c06b55f84" providerId="ADAL" clId="{3A2108F8-BD53-5C41-877A-D6C0824BCABB}" dt="2024-03-06T11:46:42.269" v="1210" actId="14100"/>
          <ac:grpSpMkLst>
            <pc:docMk/>
            <pc:sldMk cId="159200253" sldId="441"/>
            <ac:grpSpMk id="5" creationId="{9B92448E-263C-8858-BA09-CC6318A4BB6A}"/>
          </ac:grpSpMkLst>
        </pc:grpChg>
        <pc:grpChg chg="mod">
          <ac:chgData name="Emile Noel" userId="2af244c1-dc49-49a8-a99e-ff1c06b55f84" providerId="ADAL" clId="{3A2108F8-BD53-5C41-877A-D6C0824BCABB}" dt="2024-03-06T11:46:24.662" v="1202" actId="1076"/>
          <ac:grpSpMkLst>
            <pc:docMk/>
            <pc:sldMk cId="159200253" sldId="441"/>
            <ac:grpSpMk id="13" creationId="{84DB944A-538A-CDA4-C12B-AAE3C21850F2}"/>
          </ac:grpSpMkLst>
        </pc:grpChg>
        <pc:picChg chg="mod">
          <ac:chgData name="Emile Noel" userId="2af244c1-dc49-49a8-a99e-ff1c06b55f84" providerId="ADAL" clId="{3A2108F8-BD53-5C41-877A-D6C0824BCABB}" dt="2024-03-06T11:46:21.251" v="1201" actId="1076"/>
          <ac:picMkLst>
            <pc:docMk/>
            <pc:sldMk cId="159200253" sldId="441"/>
            <ac:picMk id="6" creationId="{8D1C00F7-CB7E-1D01-F7E0-2D950539C8A8}"/>
          </ac:picMkLst>
        </pc:picChg>
        <pc:picChg chg="mod">
          <ac:chgData name="Emile Noel" userId="2af244c1-dc49-49a8-a99e-ff1c06b55f84" providerId="ADAL" clId="{3A2108F8-BD53-5C41-877A-D6C0824BCABB}" dt="2024-03-06T11:46:29.662" v="1205" actId="1076"/>
          <ac:picMkLst>
            <pc:docMk/>
            <pc:sldMk cId="159200253" sldId="441"/>
            <ac:picMk id="7" creationId="{1CF9F290-705C-0333-5C81-C23C5D34114D}"/>
          </ac:picMkLst>
        </pc:picChg>
      </pc:sldChg>
      <pc:sldChg chg="modSp mod">
        <pc:chgData name="Emile Noel" userId="2af244c1-dc49-49a8-a99e-ff1c06b55f84" providerId="ADAL" clId="{3A2108F8-BD53-5C41-877A-D6C0824BCABB}" dt="2024-03-06T11:45:59.619" v="1196" actId="1076"/>
        <pc:sldMkLst>
          <pc:docMk/>
          <pc:sldMk cId="1475001767" sldId="442"/>
        </pc:sldMkLst>
        <pc:spChg chg="mod">
          <ac:chgData name="Emile Noel" userId="2af244c1-dc49-49a8-a99e-ff1c06b55f84" providerId="ADAL" clId="{3A2108F8-BD53-5C41-877A-D6C0824BCABB}" dt="2024-03-06T11:45:51.795" v="1192" actId="27636"/>
          <ac:spMkLst>
            <pc:docMk/>
            <pc:sldMk cId="1475001767" sldId="442"/>
            <ac:spMk id="2" creationId="{360AB7FF-7CE6-BF4D-AFFA-6C40A1C7845F}"/>
          </ac:spMkLst>
        </pc:spChg>
        <pc:spChg chg="mod">
          <ac:chgData name="Emile Noel" userId="2af244c1-dc49-49a8-a99e-ff1c06b55f84" providerId="ADAL" clId="{3A2108F8-BD53-5C41-877A-D6C0824BCABB}" dt="2024-03-06T11:45:54.502" v="1193" actId="1076"/>
          <ac:spMkLst>
            <pc:docMk/>
            <pc:sldMk cId="1475001767" sldId="442"/>
            <ac:spMk id="3" creationId="{06650FF7-6B92-3342-B26B-07ED1161CF0D}"/>
          </ac:spMkLst>
        </pc:spChg>
        <pc:picChg chg="mod">
          <ac:chgData name="Emile Noel" userId="2af244c1-dc49-49a8-a99e-ff1c06b55f84" providerId="ADAL" clId="{3A2108F8-BD53-5C41-877A-D6C0824BCABB}" dt="2024-03-06T11:45:59.619" v="1196" actId="1076"/>
          <ac:picMkLst>
            <pc:docMk/>
            <pc:sldMk cId="1475001767" sldId="442"/>
            <ac:picMk id="5" creationId="{58EABE34-25D2-6299-B438-5DCBBE10B9E2}"/>
          </ac:picMkLst>
        </pc:picChg>
      </pc:sldChg>
      <pc:sldChg chg="modSp mod">
        <pc:chgData name="Emile Noel" userId="2af244c1-dc49-49a8-a99e-ff1c06b55f84" providerId="ADAL" clId="{3A2108F8-BD53-5C41-877A-D6C0824BCABB}" dt="2024-03-06T09:40:13.728" v="4" actId="1076"/>
        <pc:sldMkLst>
          <pc:docMk/>
          <pc:sldMk cId="2650150002" sldId="455"/>
        </pc:sldMkLst>
        <pc:picChg chg="mod">
          <ac:chgData name="Emile Noel" userId="2af244c1-dc49-49a8-a99e-ff1c06b55f84" providerId="ADAL" clId="{3A2108F8-BD53-5C41-877A-D6C0824BCABB}" dt="2024-03-06T09:40:13.728" v="4" actId="1076"/>
          <ac:picMkLst>
            <pc:docMk/>
            <pc:sldMk cId="2650150002" sldId="455"/>
            <ac:picMk id="4" creationId="{B7B6DE26-75D9-1742-A10B-EB4D1873D844}"/>
          </ac:picMkLst>
        </pc:picChg>
      </pc:sldChg>
      <pc:sldChg chg="modSp mod">
        <pc:chgData name="Emile Noel" userId="2af244c1-dc49-49a8-a99e-ff1c06b55f84" providerId="ADAL" clId="{3A2108F8-BD53-5C41-877A-D6C0824BCABB}" dt="2024-03-06T11:52:17.836" v="1295" actId="14100"/>
        <pc:sldMkLst>
          <pc:docMk/>
          <pc:sldMk cId="2300026379" sldId="457"/>
        </pc:sldMkLst>
        <pc:graphicFrameChg chg="mod modGraphic">
          <ac:chgData name="Emile Noel" userId="2af244c1-dc49-49a8-a99e-ff1c06b55f84" providerId="ADAL" clId="{3A2108F8-BD53-5C41-877A-D6C0824BCABB}" dt="2024-03-06T11:52:17.836" v="1295" actId="14100"/>
          <ac:graphicFrameMkLst>
            <pc:docMk/>
            <pc:sldMk cId="2300026379" sldId="457"/>
            <ac:graphicFrameMk id="8" creationId="{49661E2C-103F-7DFA-7CAD-C77B7162C8EF}"/>
          </ac:graphicFrameMkLst>
        </pc:graphicFrameChg>
      </pc:sldChg>
      <pc:sldChg chg="delSp modSp mod">
        <pc:chgData name="Emile Noel" userId="2af244c1-dc49-49a8-a99e-ff1c06b55f84" providerId="ADAL" clId="{3A2108F8-BD53-5C41-877A-D6C0824BCABB}" dt="2024-03-06T10:15:02.529" v="445" actId="478"/>
        <pc:sldMkLst>
          <pc:docMk/>
          <pc:sldMk cId="2608673955" sldId="469"/>
        </pc:sldMkLst>
        <pc:spChg chg="mod">
          <ac:chgData name="Emile Noel" userId="2af244c1-dc49-49a8-a99e-ff1c06b55f84" providerId="ADAL" clId="{3A2108F8-BD53-5C41-877A-D6C0824BCABB}" dt="2024-03-06T10:15:01.433" v="444" actId="2711"/>
          <ac:spMkLst>
            <pc:docMk/>
            <pc:sldMk cId="2608673955" sldId="469"/>
            <ac:spMk id="3" creationId="{8673221A-EF4B-0661-7224-872DB4A6BD4C}"/>
          </ac:spMkLst>
        </pc:spChg>
        <pc:picChg chg="del">
          <ac:chgData name="Emile Noel" userId="2af244c1-dc49-49a8-a99e-ff1c06b55f84" providerId="ADAL" clId="{3A2108F8-BD53-5C41-877A-D6C0824BCABB}" dt="2024-03-06T10:15:02.529" v="445" actId="478"/>
          <ac:picMkLst>
            <pc:docMk/>
            <pc:sldMk cId="2608673955" sldId="469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0:14:38.133" v="441" actId="113"/>
        <pc:sldMkLst>
          <pc:docMk/>
          <pc:sldMk cId="3407143231" sldId="470"/>
        </pc:sldMkLst>
        <pc:spChg chg="mod">
          <ac:chgData name="Emile Noel" userId="2af244c1-dc49-49a8-a99e-ff1c06b55f84" providerId="ADAL" clId="{3A2108F8-BD53-5C41-877A-D6C0824BCABB}" dt="2024-03-06T10:14:38.133" v="441" actId="113"/>
          <ac:spMkLst>
            <pc:docMk/>
            <pc:sldMk cId="3407143231" sldId="470"/>
            <ac:spMk id="3" creationId="{8673221A-EF4B-0661-7224-872DB4A6BD4C}"/>
          </ac:spMkLst>
        </pc:spChg>
        <pc:picChg chg="del">
          <ac:chgData name="Emile Noel" userId="2af244c1-dc49-49a8-a99e-ff1c06b55f84" providerId="ADAL" clId="{3A2108F8-BD53-5C41-877A-D6C0824BCABB}" dt="2024-03-06T10:14:24.221" v="435" actId="478"/>
          <ac:picMkLst>
            <pc:docMk/>
            <pc:sldMk cId="3407143231" sldId="470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0:14:20.508" v="434" actId="478"/>
        <pc:sldMkLst>
          <pc:docMk/>
          <pc:sldMk cId="4100743228" sldId="471"/>
        </pc:sldMkLst>
        <pc:spChg chg="mod">
          <ac:chgData name="Emile Noel" userId="2af244c1-dc49-49a8-a99e-ff1c06b55f84" providerId="ADAL" clId="{3A2108F8-BD53-5C41-877A-D6C0824BCABB}" dt="2024-03-06T10:14:12.258" v="431" actId="113"/>
          <ac:spMkLst>
            <pc:docMk/>
            <pc:sldMk cId="4100743228" sldId="471"/>
            <ac:spMk id="3" creationId="{8673221A-EF4B-0661-7224-872DB4A6BD4C}"/>
          </ac:spMkLst>
        </pc:spChg>
        <pc:picChg chg="mod">
          <ac:chgData name="Emile Noel" userId="2af244c1-dc49-49a8-a99e-ff1c06b55f84" providerId="ADAL" clId="{3A2108F8-BD53-5C41-877A-D6C0824BCABB}" dt="2024-03-06T10:14:18.009" v="433" actId="14100"/>
          <ac:picMkLst>
            <pc:docMk/>
            <pc:sldMk cId="4100743228" sldId="471"/>
            <ac:picMk id="7" creationId="{C295B246-C685-C281-7710-8775DA1914A8}"/>
          </ac:picMkLst>
        </pc:picChg>
        <pc:picChg chg="del">
          <ac:chgData name="Emile Noel" userId="2af244c1-dc49-49a8-a99e-ff1c06b55f84" providerId="ADAL" clId="{3A2108F8-BD53-5C41-877A-D6C0824BCABB}" dt="2024-03-06T10:14:20.508" v="434" actId="478"/>
          <ac:picMkLst>
            <pc:docMk/>
            <pc:sldMk cId="4100743228" sldId="471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10:13:33.945" v="422" actId="12"/>
        <pc:sldMkLst>
          <pc:docMk/>
          <pc:sldMk cId="1048881926" sldId="472"/>
        </pc:sldMkLst>
        <pc:spChg chg="mod">
          <ac:chgData name="Emile Noel" userId="2af244c1-dc49-49a8-a99e-ff1c06b55f84" providerId="ADAL" clId="{3A2108F8-BD53-5C41-877A-D6C0824BCABB}" dt="2024-03-06T10:13:33.945" v="422" actId="12"/>
          <ac:spMkLst>
            <pc:docMk/>
            <pc:sldMk cId="1048881926" sldId="472"/>
            <ac:spMk id="3" creationId="{8673221A-EF4B-0661-7224-872DB4A6BD4C}"/>
          </ac:spMkLst>
        </pc:spChg>
        <pc:picChg chg="del">
          <ac:chgData name="Emile Noel" userId="2af244c1-dc49-49a8-a99e-ff1c06b55f84" providerId="ADAL" clId="{3A2108F8-BD53-5C41-877A-D6C0824BCABB}" dt="2024-03-06T10:13:15.124" v="420" actId="478"/>
          <ac:picMkLst>
            <pc:docMk/>
            <pc:sldMk cId="1048881926" sldId="472"/>
            <ac:picMk id="18" creationId="{783C631A-7A73-0443-888D-EDD11C9F7B5D}"/>
          </ac:picMkLst>
        </pc:picChg>
      </pc:sldChg>
      <pc:sldChg chg="modSp mod">
        <pc:chgData name="Emile Noel" userId="2af244c1-dc49-49a8-a99e-ff1c06b55f84" providerId="ADAL" clId="{3A2108F8-BD53-5C41-877A-D6C0824BCABB}" dt="2024-03-06T10:13:05.073" v="417" actId="14100"/>
        <pc:sldMkLst>
          <pc:docMk/>
          <pc:sldMk cId="1007930570" sldId="473"/>
        </pc:sldMkLst>
        <pc:spChg chg="mod">
          <ac:chgData name="Emile Noel" userId="2af244c1-dc49-49a8-a99e-ff1c06b55f84" providerId="ADAL" clId="{3A2108F8-BD53-5C41-877A-D6C0824BCABB}" dt="2024-03-06T10:13:05.073" v="417" actId="14100"/>
          <ac:spMkLst>
            <pc:docMk/>
            <pc:sldMk cId="1007930570" sldId="473"/>
            <ac:spMk id="3" creationId="{A6A98DD9-3503-6241-B950-1F6962DE8ABB}"/>
          </ac:spMkLst>
        </pc:spChg>
        <pc:picChg chg="mod">
          <ac:chgData name="Emile Noel" userId="2af244c1-dc49-49a8-a99e-ff1c06b55f84" providerId="ADAL" clId="{3A2108F8-BD53-5C41-877A-D6C0824BCABB}" dt="2024-03-06T10:13:02.051" v="416" actId="1076"/>
          <ac:picMkLst>
            <pc:docMk/>
            <pc:sldMk cId="1007930570" sldId="473"/>
            <ac:picMk id="5" creationId="{CBBC97E3-CD58-AF6B-C694-A8DF09F66D6D}"/>
          </ac:picMkLst>
        </pc:picChg>
        <pc:picChg chg="mod">
          <ac:chgData name="Emile Noel" userId="2af244c1-dc49-49a8-a99e-ff1c06b55f84" providerId="ADAL" clId="{3A2108F8-BD53-5C41-877A-D6C0824BCABB}" dt="2024-03-06T10:12:44.046" v="411" actId="1076"/>
          <ac:picMkLst>
            <pc:docMk/>
            <pc:sldMk cId="1007930570" sldId="473"/>
            <ac:picMk id="8" creationId="{2D30C5B5-7E10-3D23-ECEE-F03836D8978F}"/>
          </ac:picMkLst>
        </pc:picChg>
        <pc:picChg chg="mod">
          <ac:chgData name="Emile Noel" userId="2af244c1-dc49-49a8-a99e-ff1c06b55f84" providerId="ADAL" clId="{3A2108F8-BD53-5C41-877A-D6C0824BCABB}" dt="2024-03-06T10:13:02.051" v="416" actId="1076"/>
          <ac:picMkLst>
            <pc:docMk/>
            <pc:sldMk cId="1007930570" sldId="473"/>
            <ac:picMk id="18" creationId="{70CE0BFD-353B-C9EF-B9D8-064A643FC449}"/>
          </ac:picMkLst>
        </pc:picChg>
      </pc:sldChg>
      <pc:sldChg chg="modSp mod">
        <pc:chgData name="Emile Noel" userId="2af244c1-dc49-49a8-a99e-ff1c06b55f84" providerId="ADAL" clId="{3A2108F8-BD53-5C41-877A-D6C0824BCABB}" dt="2024-03-06T10:12:07.284" v="398" actId="1076"/>
        <pc:sldMkLst>
          <pc:docMk/>
          <pc:sldMk cId="926139223" sldId="474"/>
        </pc:sldMkLst>
        <pc:spChg chg="mod">
          <ac:chgData name="Emile Noel" userId="2af244c1-dc49-49a8-a99e-ff1c06b55f84" providerId="ADAL" clId="{3A2108F8-BD53-5C41-877A-D6C0824BCABB}" dt="2024-03-06T10:12:03.300" v="397" actId="14100"/>
          <ac:spMkLst>
            <pc:docMk/>
            <pc:sldMk cId="926139223" sldId="474"/>
            <ac:spMk id="2" creationId="{360AB7FF-7CE6-BF4D-AFFA-6C40A1C7845F}"/>
          </ac:spMkLst>
        </pc:spChg>
        <pc:spChg chg="mod">
          <ac:chgData name="Emile Noel" userId="2af244c1-dc49-49a8-a99e-ff1c06b55f84" providerId="ADAL" clId="{3A2108F8-BD53-5C41-877A-D6C0824BCABB}" dt="2024-03-06T10:12:07.284" v="398" actId="1076"/>
          <ac:spMkLst>
            <pc:docMk/>
            <pc:sldMk cId="926139223" sldId="474"/>
            <ac:spMk id="3" creationId="{06650FF7-6B92-3342-B26B-07ED1161CF0D}"/>
          </ac:spMkLst>
        </pc:spChg>
      </pc:sldChg>
      <pc:sldChg chg="delSp modSp mod">
        <pc:chgData name="Emile Noel" userId="2af244c1-dc49-49a8-a99e-ff1c06b55f84" providerId="ADAL" clId="{3A2108F8-BD53-5C41-877A-D6C0824BCABB}" dt="2024-03-06T09:59:58.752" v="296" actId="478"/>
        <pc:sldMkLst>
          <pc:docMk/>
          <pc:sldMk cId="1563148193" sldId="483"/>
        </pc:sldMkLst>
        <pc:spChg chg="mod">
          <ac:chgData name="Emile Noel" userId="2af244c1-dc49-49a8-a99e-ff1c06b55f84" providerId="ADAL" clId="{3A2108F8-BD53-5C41-877A-D6C0824BCABB}" dt="2024-03-06T09:59:57.464" v="295" actId="255"/>
          <ac:spMkLst>
            <pc:docMk/>
            <pc:sldMk cId="1563148193" sldId="483"/>
            <ac:spMk id="3" creationId="{00000000-0000-0000-0000-000000000000}"/>
          </ac:spMkLst>
        </pc:spChg>
        <pc:picChg chg="del">
          <ac:chgData name="Emile Noel" userId="2af244c1-dc49-49a8-a99e-ff1c06b55f84" providerId="ADAL" clId="{3A2108F8-BD53-5C41-877A-D6C0824BCABB}" dt="2024-03-06T09:59:58.752" v="296" actId="478"/>
          <ac:picMkLst>
            <pc:docMk/>
            <pc:sldMk cId="1563148193" sldId="483"/>
            <ac:picMk id="18" creationId="{00000000-0000-0000-0000-000000000000}"/>
          </ac:picMkLst>
        </pc:picChg>
      </pc:sldChg>
      <pc:sldChg chg="addSp delSp modSp mod">
        <pc:chgData name="Emile Noel" userId="2af244c1-dc49-49a8-a99e-ff1c06b55f84" providerId="ADAL" clId="{3A2108F8-BD53-5C41-877A-D6C0824BCABB}" dt="2024-03-06T09:59:31.602" v="287" actId="478"/>
        <pc:sldMkLst>
          <pc:docMk/>
          <pc:sldMk cId="2527005931" sldId="484"/>
        </pc:sldMkLst>
        <pc:spChg chg="mod">
          <ac:chgData name="Emile Noel" userId="2af244c1-dc49-49a8-a99e-ff1c06b55f84" providerId="ADAL" clId="{3A2108F8-BD53-5C41-877A-D6C0824BCABB}" dt="2024-03-06T09:59:29.742" v="286" actId="14100"/>
          <ac:spMkLst>
            <pc:docMk/>
            <pc:sldMk cId="2527005931" sldId="484"/>
            <ac:spMk id="3" creationId="{00000000-0000-0000-0000-000000000000}"/>
          </ac:spMkLst>
        </pc:spChg>
        <pc:grpChg chg="add mod">
          <ac:chgData name="Emile Noel" userId="2af244c1-dc49-49a8-a99e-ff1c06b55f84" providerId="ADAL" clId="{3A2108F8-BD53-5C41-877A-D6C0824BCABB}" dt="2024-03-06T09:59:27.393" v="285" actId="14100"/>
          <ac:grpSpMkLst>
            <pc:docMk/>
            <pc:sldMk cId="2527005931" sldId="484"/>
            <ac:grpSpMk id="7" creationId="{3E49D92B-8951-ED49-EEBB-37E2583C1B49}"/>
          </ac:grpSpMkLst>
        </pc:grpChg>
        <pc:picChg chg="mod">
          <ac:chgData name="Emile Noel" userId="2af244c1-dc49-49a8-a99e-ff1c06b55f84" providerId="ADAL" clId="{3A2108F8-BD53-5C41-877A-D6C0824BCABB}" dt="2024-03-06T09:59:12.786" v="282" actId="1076"/>
          <ac:picMkLst>
            <pc:docMk/>
            <pc:sldMk cId="2527005931" sldId="484"/>
            <ac:picMk id="4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09:59:08.892" v="281" actId="1076"/>
          <ac:picMkLst>
            <pc:docMk/>
            <pc:sldMk cId="2527005931" sldId="484"/>
            <ac:picMk id="5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09:59:06.486" v="280" actId="1076"/>
          <ac:picMkLst>
            <pc:docMk/>
            <pc:sldMk cId="2527005931" sldId="484"/>
            <ac:picMk id="6" creationId="{00000000-0000-0000-0000-000000000000}"/>
          </ac:picMkLst>
        </pc:picChg>
        <pc:picChg chg="del">
          <ac:chgData name="Emile Noel" userId="2af244c1-dc49-49a8-a99e-ff1c06b55f84" providerId="ADAL" clId="{3A2108F8-BD53-5C41-877A-D6C0824BCABB}" dt="2024-03-06T09:59:31.602" v="287" actId="478"/>
          <ac:picMkLst>
            <pc:docMk/>
            <pc:sldMk cId="2527005931" sldId="484"/>
            <ac:picMk id="18" creationId="{00000000-0000-0000-0000-000000000000}"/>
          </ac:picMkLst>
        </pc:picChg>
      </pc:sldChg>
      <pc:sldChg chg="addSp modSp mod">
        <pc:chgData name="Emile Noel" userId="2af244c1-dc49-49a8-a99e-ff1c06b55f84" providerId="ADAL" clId="{3A2108F8-BD53-5C41-877A-D6C0824BCABB}" dt="2024-03-06T09:58:14.935" v="264" actId="14100"/>
        <pc:sldMkLst>
          <pc:docMk/>
          <pc:sldMk cId="2598125001" sldId="485"/>
        </pc:sldMkLst>
        <pc:spChg chg="mod">
          <ac:chgData name="Emile Noel" userId="2af244c1-dc49-49a8-a99e-ff1c06b55f84" providerId="ADAL" clId="{3A2108F8-BD53-5C41-877A-D6C0824BCABB}" dt="2024-03-06T09:57:51.628" v="256" actId="14100"/>
          <ac:spMkLst>
            <pc:docMk/>
            <pc:sldMk cId="2598125001" sldId="485"/>
            <ac:spMk id="3" creationId="{00000000-0000-0000-0000-000000000000}"/>
          </ac:spMkLst>
        </pc:spChg>
        <pc:grpChg chg="add mod">
          <ac:chgData name="Emile Noel" userId="2af244c1-dc49-49a8-a99e-ff1c06b55f84" providerId="ADAL" clId="{3A2108F8-BD53-5C41-877A-D6C0824BCABB}" dt="2024-03-06T09:58:14.935" v="264" actId="14100"/>
          <ac:grpSpMkLst>
            <pc:docMk/>
            <pc:sldMk cId="2598125001" sldId="485"/>
            <ac:grpSpMk id="7" creationId="{F9E33467-BAAD-D025-0A1E-846327369131}"/>
          </ac:grpSpMkLst>
        </pc:grpChg>
        <pc:picChg chg="mod">
          <ac:chgData name="Emile Noel" userId="2af244c1-dc49-49a8-a99e-ff1c06b55f84" providerId="ADAL" clId="{3A2108F8-BD53-5C41-877A-D6C0824BCABB}" dt="2024-03-06T09:58:00.447" v="259" actId="14100"/>
          <ac:picMkLst>
            <pc:docMk/>
            <pc:sldMk cId="2598125001" sldId="485"/>
            <ac:picMk id="4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09:57:54.779" v="257" actId="1076"/>
          <ac:picMkLst>
            <pc:docMk/>
            <pc:sldMk cId="2598125001" sldId="485"/>
            <ac:picMk id="5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09:58:06.783" v="262" actId="1076"/>
          <ac:picMkLst>
            <pc:docMk/>
            <pc:sldMk cId="2598125001" sldId="485"/>
            <ac:picMk id="6" creationId="{00000000-0000-0000-0000-000000000000}"/>
          </ac:picMkLst>
        </pc:picChg>
      </pc:sldChg>
      <pc:sldChg chg="addSp delSp modSp mod">
        <pc:chgData name="Emile Noel" userId="2af244c1-dc49-49a8-a99e-ff1c06b55f84" providerId="ADAL" clId="{3A2108F8-BD53-5C41-877A-D6C0824BCABB}" dt="2024-03-06T09:56:48.410" v="236" actId="14100"/>
        <pc:sldMkLst>
          <pc:docMk/>
          <pc:sldMk cId="2538473343" sldId="486"/>
        </pc:sldMkLst>
        <pc:spChg chg="mod">
          <ac:chgData name="Emile Noel" userId="2af244c1-dc49-49a8-a99e-ff1c06b55f84" providerId="ADAL" clId="{3A2108F8-BD53-5C41-877A-D6C0824BCABB}" dt="2024-03-06T09:55:56.517" v="219" actId="255"/>
          <ac:spMkLst>
            <pc:docMk/>
            <pc:sldMk cId="2538473343" sldId="486"/>
            <ac:spMk id="3" creationId="{00000000-0000-0000-0000-000000000000}"/>
          </ac:spMkLst>
        </pc:spChg>
        <pc:grpChg chg="add mod">
          <ac:chgData name="Emile Noel" userId="2af244c1-dc49-49a8-a99e-ff1c06b55f84" providerId="ADAL" clId="{3A2108F8-BD53-5C41-877A-D6C0824BCABB}" dt="2024-03-06T09:56:48.410" v="236" actId="14100"/>
          <ac:grpSpMkLst>
            <pc:docMk/>
            <pc:sldMk cId="2538473343" sldId="486"/>
            <ac:grpSpMk id="6" creationId="{69E170B6-EDA6-201F-8C3D-9A121355D82C}"/>
          </ac:grpSpMkLst>
        </pc:grpChg>
        <pc:picChg chg="mod">
          <ac:chgData name="Emile Noel" userId="2af244c1-dc49-49a8-a99e-ff1c06b55f84" providerId="ADAL" clId="{3A2108F8-BD53-5C41-877A-D6C0824BCABB}" dt="2024-03-06T09:56:39.952" v="234" actId="14100"/>
          <ac:picMkLst>
            <pc:docMk/>
            <pc:sldMk cId="2538473343" sldId="486"/>
            <ac:picMk id="4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09:56:39.952" v="234" actId="14100"/>
          <ac:picMkLst>
            <pc:docMk/>
            <pc:sldMk cId="2538473343" sldId="486"/>
            <ac:picMk id="5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09:56:39.952" v="234" actId="14100"/>
          <ac:picMkLst>
            <pc:docMk/>
            <pc:sldMk cId="2538473343" sldId="486"/>
            <ac:picMk id="7" creationId="{00000000-0000-0000-0000-000000000000}"/>
          </ac:picMkLst>
        </pc:picChg>
        <pc:picChg chg="del">
          <ac:chgData name="Emile Noel" userId="2af244c1-dc49-49a8-a99e-ff1c06b55f84" providerId="ADAL" clId="{3A2108F8-BD53-5C41-877A-D6C0824BCABB}" dt="2024-03-06T09:55:29.593" v="215" actId="478"/>
          <ac:picMkLst>
            <pc:docMk/>
            <pc:sldMk cId="2538473343" sldId="486"/>
            <ac:picMk id="18" creationId="{00000000-0000-0000-0000-000000000000}"/>
          </ac:picMkLst>
        </pc:picChg>
      </pc:sldChg>
      <pc:sldChg chg="modSp mod">
        <pc:chgData name="Emile Noel" userId="2af244c1-dc49-49a8-a99e-ff1c06b55f84" providerId="ADAL" clId="{3A2108F8-BD53-5C41-877A-D6C0824BCABB}" dt="2024-03-06T09:55:21.546" v="214" actId="14100"/>
        <pc:sldMkLst>
          <pc:docMk/>
          <pc:sldMk cId="4131002299" sldId="487"/>
        </pc:sldMkLst>
        <pc:spChg chg="mod">
          <ac:chgData name="Emile Noel" userId="2af244c1-dc49-49a8-a99e-ff1c06b55f84" providerId="ADAL" clId="{3A2108F8-BD53-5C41-877A-D6C0824BCABB}" dt="2024-03-06T09:54:17.827" v="186" actId="1076"/>
          <ac:spMkLst>
            <pc:docMk/>
            <pc:sldMk cId="4131002299" sldId="487"/>
            <ac:spMk id="3" creationId="{00000000-0000-0000-0000-000000000000}"/>
          </ac:spMkLst>
        </pc:spChg>
        <pc:spChg chg="mod">
          <ac:chgData name="Emile Noel" userId="2af244c1-dc49-49a8-a99e-ff1c06b55f84" providerId="ADAL" clId="{3A2108F8-BD53-5C41-877A-D6C0824BCABB}" dt="2024-03-06T09:55:11.376" v="209" actId="1076"/>
          <ac:spMkLst>
            <pc:docMk/>
            <pc:sldMk cId="4131002299" sldId="487"/>
            <ac:spMk id="4" creationId="{00000000-0000-0000-0000-000000000000}"/>
          </ac:spMkLst>
        </pc:spChg>
        <pc:picChg chg="mod">
          <ac:chgData name="Emile Noel" userId="2af244c1-dc49-49a8-a99e-ff1c06b55f84" providerId="ADAL" clId="{3A2108F8-BD53-5C41-877A-D6C0824BCABB}" dt="2024-03-06T09:54:59.457" v="202" actId="1076"/>
          <ac:picMkLst>
            <pc:docMk/>
            <pc:sldMk cId="4131002299" sldId="487"/>
            <ac:picMk id="5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09:54:24.011" v="187" actId="1076"/>
          <ac:picMkLst>
            <pc:docMk/>
            <pc:sldMk cId="4131002299" sldId="487"/>
            <ac:picMk id="6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09:55:21.546" v="214" actId="14100"/>
          <ac:picMkLst>
            <pc:docMk/>
            <pc:sldMk cId="4131002299" sldId="487"/>
            <ac:picMk id="7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09:54:24.011" v="187" actId="1076"/>
          <ac:picMkLst>
            <pc:docMk/>
            <pc:sldMk cId="4131002299" sldId="487"/>
            <ac:picMk id="8" creationId="{00000000-0000-0000-0000-000000000000}"/>
          </ac:picMkLst>
        </pc:picChg>
        <pc:picChg chg="mod">
          <ac:chgData name="Emile Noel" userId="2af244c1-dc49-49a8-a99e-ff1c06b55f84" providerId="ADAL" clId="{3A2108F8-BD53-5C41-877A-D6C0824BCABB}" dt="2024-03-06T09:55:17.512" v="212" actId="1076"/>
          <ac:picMkLst>
            <pc:docMk/>
            <pc:sldMk cId="4131002299" sldId="487"/>
            <ac:picMk id="9" creationId="{E0BFC7EF-B32E-0059-AF98-44E887914283}"/>
          </ac:picMkLst>
        </pc:picChg>
      </pc:sldChg>
      <pc:sldChg chg="modSp mod">
        <pc:chgData name="Emile Noel" userId="2af244c1-dc49-49a8-a99e-ff1c06b55f84" providerId="ADAL" clId="{3A2108F8-BD53-5C41-877A-D6C0824BCABB}" dt="2024-03-06T10:11:42.265" v="393" actId="1076"/>
        <pc:sldMkLst>
          <pc:docMk/>
          <pc:sldMk cId="3989636097" sldId="495"/>
        </pc:sldMkLst>
        <pc:picChg chg="mod">
          <ac:chgData name="Emile Noel" userId="2af244c1-dc49-49a8-a99e-ff1c06b55f84" providerId="ADAL" clId="{3A2108F8-BD53-5C41-877A-D6C0824BCABB}" dt="2024-03-06T10:11:42.265" v="393" actId="1076"/>
          <ac:picMkLst>
            <pc:docMk/>
            <pc:sldMk cId="3989636097" sldId="495"/>
            <ac:picMk id="5" creationId="{31EAEE14-8809-13EA-FB36-30559895ED47}"/>
          </ac:picMkLst>
        </pc:picChg>
      </pc:sldChg>
      <pc:sldChg chg="modSp mod">
        <pc:chgData name="Emile Noel" userId="2af244c1-dc49-49a8-a99e-ff1c06b55f84" providerId="ADAL" clId="{3A2108F8-BD53-5C41-877A-D6C0824BCABB}" dt="2024-03-06T11:52:23.323" v="1297" actId="14100"/>
        <pc:sldMkLst>
          <pc:docMk/>
          <pc:sldMk cId="1015602836" sldId="523"/>
        </pc:sldMkLst>
        <pc:spChg chg="mod">
          <ac:chgData name="Emile Noel" userId="2af244c1-dc49-49a8-a99e-ff1c06b55f84" providerId="ADAL" clId="{3A2108F8-BD53-5C41-877A-D6C0824BCABB}" dt="2024-03-06T11:52:23.323" v="1297" actId="14100"/>
          <ac:spMkLst>
            <pc:docMk/>
            <pc:sldMk cId="1015602836" sldId="523"/>
            <ac:spMk id="5" creationId="{333C82D6-BF00-4B23-B6E0-E97FD6687B61}"/>
          </ac:spMkLst>
        </pc:spChg>
      </pc:sldChg>
      <pc:sldChg chg="modSp mod modAnim">
        <pc:chgData name="Emile Noel" userId="2af244c1-dc49-49a8-a99e-ff1c06b55f84" providerId="ADAL" clId="{3A2108F8-BD53-5C41-877A-D6C0824BCABB}" dt="2024-03-06T11:50:39.868" v="1276" actId="20577"/>
        <pc:sldMkLst>
          <pc:docMk/>
          <pc:sldMk cId="2942948932" sldId="525"/>
        </pc:sldMkLst>
        <pc:spChg chg="mod">
          <ac:chgData name="Emile Noel" userId="2af244c1-dc49-49a8-a99e-ff1c06b55f84" providerId="ADAL" clId="{3A2108F8-BD53-5C41-877A-D6C0824BCABB}" dt="2024-03-06T11:50:39.868" v="1276" actId="20577"/>
          <ac:spMkLst>
            <pc:docMk/>
            <pc:sldMk cId="2942948932" sldId="525"/>
            <ac:spMk id="5" creationId="{333C82D6-BF00-4B23-B6E0-E97FD6687B61}"/>
          </ac:spMkLst>
        </pc:spChg>
      </pc:sldChg>
      <pc:sldChg chg="modSp mod">
        <pc:chgData name="Emile Noel" userId="2af244c1-dc49-49a8-a99e-ff1c06b55f84" providerId="ADAL" clId="{3A2108F8-BD53-5C41-877A-D6C0824BCABB}" dt="2024-03-06T11:50:47.993" v="1277"/>
        <pc:sldMkLst>
          <pc:docMk/>
          <pc:sldMk cId="2014176027" sldId="526"/>
        </pc:sldMkLst>
        <pc:spChg chg="mod">
          <ac:chgData name="Emile Noel" userId="2af244c1-dc49-49a8-a99e-ff1c06b55f84" providerId="ADAL" clId="{3A2108F8-BD53-5C41-877A-D6C0824BCABB}" dt="2024-03-06T11:50:47.993" v="1277"/>
          <ac:spMkLst>
            <pc:docMk/>
            <pc:sldMk cId="2014176027" sldId="526"/>
            <ac:spMk id="5" creationId="{333C82D6-BF00-4B23-B6E0-E97FD6687B61}"/>
          </ac:spMkLst>
        </pc:spChg>
      </pc:sldChg>
      <pc:sldChg chg="modSp mod">
        <pc:chgData name="Emile Noel" userId="2af244c1-dc49-49a8-a99e-ff1c06b55f84" providerId="ADAL" clId="{3A2108F8-BD53-5C41-877A-D6C0824BCABB}" dt="2024-03-06T11:50:55.317" v="1278"/>
        <pc:sldMkLst>
          <pc:docMk/>
          <pc:sldMk cId="534160339" sldId="527"/>
        </pc:sldMkLst>
        <pc:spChg chg="mod">
          <ac:chgData name="Emile Noel" userId="2af244c1-dc49-49a8-a99e-ff1c06b55f84" providerId="ADAL" clId="{3A2108F8-BD53-5C41-877A-D6C0824BCABB}" dt="2024-03-06T11:50:55.317" v="1278"/>
          <ac:spMkLst>
            <pc:docMk/>
            <pc:sldMk cId="534160339" sldId="527"/>
            <ac:spMk id="5" creationId="{333C82D6-BF00-4B23-B6E0-E97FD6687B61}"/>
          </ac:spMkLst>
        </pc:spChg>
      </pc:sldChg>
      <pc:sldChg chg="modSp mod">
        <pc:chgData name="Emile Noel" userId="2af244c1-dc49-49a8-a99e-ff1c06b55f84" providerId="ADAL" clId="{3A2108F8-BD53-5C41-877A-D6C0824BCABB}" dt="2024-03-06T11:51:29.445" v="1287" actId="255"/>
        <pc:sldMkLst>
          <pc:docMk/>
          <pc:sldMk cId="728576174" sldId="528"/>
        </pc:sldMkLst>
        <pc:spChg chg="mod">
          <ac:chgData name="Emile Noel" userId="2af244c1-dc49-49a8-a99e-ff1c06b55f84" providerId="ADAL" clId="{3A2108F8-BD53-5C41-877A-D6C0824BCABB}" dt="2024-03-06T11:51:29.445" v="1287" actId="255"/>
          <ac:spMkLst>
            <pc:docMk/>
            <pc:sldMk cId="728576174" sldId="528"/>
            <ac:spMk id="5" creationId="{333C82D6-BF00-4B23-B6E0-E97FD6687B61}"/>
          </ac:spMkLst>
        </pc:spChg>
      </pc:sldChg>
      <pc:sldChg chg="modSp mod">
        <pc:chgData name="Emile Noel" userId="2af244c1-dc49-49a8-a99e-ff1c06b55f84" providerId="ADAL" clId="{3A2108F8-BD53-5C41-877A-D6C0824BCABB}" dt="2024-03-06T11:51:56.132" v="1291" actId="255"/>
        <pc:sldMkLst>
          <pc:docMk/>
          <pc:sldMk cId="2642031115" sldId="529"/>
        </pc:sldMkLst>
        <pc:spChg chg="mod">
          <ac:chgData name="Emile Noel" userId="2af244c1-dc49-49a8-a99e-ff1c06b55f84" providerId="ADAL" clId="{3A2108F8-BD53-5C41-877A-D6C0824BCABB}" dt="2024-03-06T11:51:56.132" v="1291" actId="255"/>
          <ac:spMkLst>
            <pc:docMk/>
            <pc:sldMk cId="2642031115" sldId="529"/>
            <ac:spMk id="5" creationId="{333C82D6-BF00-4B23-B6E0-E97FD6687B61}"/>
          </ac:spMkLst>
        </pc:spChg>
      </pc:sldChg>
      <pc:sldChg chg="modSp mod">
        <pc:chgData name="Emile Noel" userId="2af244c1-dc49-49a8-a99e-ff1c06b55f84" providerId="ADAL" clId="{3A2108F8-BD53-5C41-877A-D6C0824BCABB}" dt="2024-03-06T11:49:41.986" v="1260" actId="14100"/>
        <pc:sldMkLst>
          <pc:docMk/>
          <pc:sldMk cId="1975531924" sldId="530"/>
        </pc:sldMkLst>
        <pc:graphicFrameChg chg="mod modGraphic">
          <ac:chgData name="Emile Noel" userId="2af244c1-dc49-49a8-a99e-ff1c06b55f84" providerId="ADAL" clId="{3A2108F8-BD53-5C41-877A-D6C0824BCABB}" dt="2024-03-06T11:49:41.986" v="1260" actId="14100"/>
          <ac:graphicFrameMkLst>
            <pc:docMk/>
            <pc:sldMk cId="1975531924" sldId="530"/>
            <ac:graphicFrameMk id="10" creationId="{D183296D-6B8C-58E1-44B3-D9A90B69AA3E}"/>
          </ac:graphicFrameMkLst>
        </pc:graphicFrameChg>
      </pc:sldChg>
      <pc:sldChg chg="modSp mod">
        <pc:chgData name="Emile Noel" userId="2af244c1-dc49-49a8-a99e-ff1c06b55f84" providerId="ADAL" clId="{3A2108F8-BD53-5C41-877A-D6C0824BCABB}" dt="2024-03-06T11:49:21.115" v="1255" actId="14100"/>
        <pc:sldMkLst>
          <pc:docMk/>
          <pc:sldMk cId="3786763412" sldId="531"/>
        </pc:sldMkLst>
        <pc:spChg chg="mod">
          <ac:chgData name="Emile Noel" userId="2af244c1-dc49-49a8-a99e-ff1c06b55f84" providerId="ADAL" clId="{3A2108F8-BD53-5C41-877A-D6C0824BCABB}" dt="2024-03-06T11:49:21.115" v="1255" actId="14100"/>
          <ac:spMkLst>
            <pc:docMk/>
            <pc:sldMk cId="3786763412" sldId="531"/>
            <ac:spMk id="5" creationId="{333C82D6-BF00-4B23-B6E0-E97FD6687B61}"/>
          </ac:spMkLst>
        </pc:spChg>
      </pc:sldChg>
      <pc:sldChg chg="delSp modSp mod">
        <pc:chgData name="Emile Noel" userId="2af244c1-dc49-49a8-a99e-ff1c06b55f84" providerId="ADAL" clId="{3A2108F8-BD53-5C41-877A-D6C0824BCABB}" dt="2024-03-06T09:50:10.702" v="130" actId="18131"/>
        <pc:sldMkLst>
          <pc:docMk/>
          <pc:sldMk cId="1853649713" sldId="534"/>
        </pc:sldMkLst>
        <pc:spChg chg="mod">
          <ac:chgData name="Emile Noel" userId="2af244c1-dc49-49a8-a99e-ff1c06b55f84" providerId="ADAL" clId="{3A2108F8-BD53-5C41-877A-D6C0824BCABB}" dt="2024-03-06T09:49:53.367" v="126" actId="12"/>
          <ac:spMkLst>
            <pc:docMk/>
            <pc:sldMk cId="1853649713" sldId="534"/>
            <ac:spMk id="3" creationId="{8673221A-EF4B-0661-7224-872DB4A6BD4C}"/>
          </ac:spMkLst>
        </pc:spChg>
        <pc:picChg chg="mod modCrop">
          <ac:chgData name="Emile Noel" userId="2af244c1-dc49-49a8-a99e-ff1c06b55f84" providerId="ADAL" clId="{3A2108F8-BD53-5C41-877A-D6C0824BCABB}" dt="2024-03-06T09:50:10.702" v="130" actId="18131"/>
          <ac:picMkLst>
            <pc:docMk/>
            <pc:sldMk cId="1853649713" sldId="534"/>
            <ac:picMk id="5" creationId="{A0243127-2430-4BA9-B0FB-60C188BA900D}"/>
          </ac:picMkLst>
        </pc:picChg>
        <pc:picChg chg="del">
          <ac:chgData name="Emile Noel" userId="2af244c1-dc49-49a8-a99e-ff1c06b55f84" providerId="ADAL" clId="{3A2108F8-BD53-5C41-877A-D6C0824BCABB}" dt="2024-03-06T09:49:03.107" v="111" actId="478"/>
          <ac:picMkLst>
            <pc:docMk/>
            <pc:sldMk cId="1853649713" sldId="534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09:48:59.489" v="110" actId="478"/>
        <pc:sldMkLst>
          <pc:docMk/>
          <pc:sldMk cId="3009921040" sldId="535"/>
        </pc:sldMkLst>
        <pc:spChg chg="mod">
          <ac:chgData name="Emile Noel" userId="2af244c1-dc49-49a8-a99e-ff1c06b55f84" providerId="ADAL" clId="{3A2108F8-BD53-5C41-877A-D6C0824BCABB}" dt="2024-03-06T09:48:49.995" v="106" actId="14100"/>
          <ac:spMkLst>
            <pc:docMk/>
            <pc:sldMk cId="3009921040" sldId="535"/>
            <ac:spMk id="3" creationId="{8673221A-EF4B-0661-7224-872DB4A6BD4C}"/>
          </ac:spMkLst>
        </pc:spChg>
        <pc:picChg chg="mod modCrop">
          <ac:chgData name="Emile Noel" userId="2af244c1-dc49-49a8-a99e-ff1c06b55f84" providerId="ADAL" clId="{3A2108F8-BD53-5C41-877A-D6C0824BCABB}" dt="2024-03-06T09:48:57.632" v="109" actId="18131"/>
          <ac:picMkLst>
            <pc:docMk/>
            <pc:sldMk cId="3009921040" sldId="535"/>
            <ac:picMk id="4" creationId="{93B53B58-8926-4BA2-82C0-29661290A596}"/>
          </ac:picMkLst>
        </pc:picChg>
        <pc:picChg chg="del">
          <ac:chgData name="Emile Noel" userId="2af244c1-dc49-49a8-a99e-ff1c06b55f84" providerId="ADAL" clId="{3A2108F8-BD53-5C41-877A-D6C0824BCABB}" dt="2024-03-06T09:48:59.489" v="110" actId="478"/>
          <ac:picMkLst>
            <pc:docMk/>
            <pc:sldMk cId="3009921040" sldId="535"/>
            <ac:picMk id="18" creationId="{783C631A-7A73-0443-888D-EDD11C9F7B5D}"/>
          </ac:picMkLst>
        </pc:picChg>
      </pc:sldChg>
      <pc:sldChg chg="delSp modSp mod">
        <pc:chgData name="Emile Noel" userId="2af244c1-dc49-49a8-a99e-ff1c06b55f84" providerId="ADAL" clId="{3A2108F8-BD53-5C41-877A-D6C0824BCABB}" dt="2024-03-06T09:48:19.443" v="103" actId="207"/>
        <pc:sldMkLst>
          <pc:docMk/>
          <pc:sldMk cId="3697529445" sldId="536"/>
        </pc:sldMkLst>
        <pc:spChg chg="mod">
          <ac:chgData name="Emile Noel" userId="2af244c1-dc49-49a8-a99e-ff1c06b55f84" providerId="ADAL" clId="{3A2108F8-BD53-5C41-877A-D6C0824BCABB}" dt="2024-03-06T09:48:19.443" v="103" actId="207"/>
          <ac:spMkLst>
            <pc:docMk/>
            <pc:sldMk cId="3697529445" sldId="536"/>
            <ac:spMk id="3" creationId="{8673221A-EF4B-0661-7224-872DB4A6BD4C}"/>
          </ac:spMkLst>
        </pc:spChg>
        <pc:picChg chg="mod">
          <ac:chgData name="Emile Noel" userId="2af244c1-dc49-49a8-a99e-ff1c06b55f84" providerId="ADAL" clId="{3A2108F8-BD53-5C41-877A-D6C0824BCABB}" dt="2024-03-06T09:46:01.105" v="67" actId="1076"/>
          <ac:picMkLst>
            <pc:docMk/>
            <pc:sldMk cId="3697529445" sldId="536"/>
            <ac:picMk id="6" creationId="{D5E780CE-00D3-43D8-A0BC-219278F9CCF5}"/>
          </ac:picMkLst>
        </pc:picChg>
        <pc:picChg chg="del">
          <ac:chgData name="Emile Noel" userId="2af244c1-dc49-49a8-a99e-ff1c06b55f84" providerId="ADAL" clId="{3A2108F8-BD53-5C41-877A-D6C0824BCABB}" dt="2024-03-06T09:45:36.543" v="65" actId="478"/>
          <ac:picMkLst>
            <pc:docMk/>
            <pc:sldMk cId="3697529445" sldId="536"/>
            <ac:picMk id="18" creationId="{783C631A-7A73-0443-888D-EDD11C9F7B5D}"/>
          </ac:picMkLst>
        </pc:picChg>
      </pc:sldChg>
      <pc:sldChg chg="addSp delSp modSp mod chgLayout">
        <pc:chgData name="Emile Noel" userId="2af244c1-dc49-49a8-a99e-ff1c06b55f84" providerId="ADAL" clId="{3A2108F8-BD53-5C41-877A-D6C0824BCABB}" dt="2024-03-06T09:47:24.421" v="82" actId="14100"/>
        <pc:sldMkLst>
          <pc:docMk/>
          <pc:sldMk cId="58946290" sldId="537"/>
        </pc:sldMkLst>
        <pc:spChg chg="mod ord">
          <ac:chgData name="Emile Noel" userId="2af244c1-dc49-49a8-a99e-ff1c06b55f84" providerId="ADAL" clId="{3A2108F8-BD53-5C41-877A-D6C0824BCABB}" dt="2024-03-06T09:41:07.004" v="10" actId="6264"/>
          <ac:spMkLst>
            <pc:docMk/>
            <pc:sldMk cId="58946290" sldId="537"/>
            <ac:spMk id="2" creationId="{42E19790-510B-C74F-8921-BB19857CD323}"/>
          </ac:spMkLst>
        </pc:spChg>
        <pc:spChg chg="mod ord">
          <ac:chgData name="Emile Noel" userId="2af244c1-dc49-49a8-a99e-ff1c06b55f84" providerId="ADAL" clId="{3A2108F8-BD53-5C41-877A-D6C0824BCABB}" dt="2024-03-06T09:47:24.421" v="82" actId="14100"/>
          <ac:spMkLst>
            <pc:docMk/>
            <pc:sldMk cId="58946290" sldId="537"/>
            <ac:spMk id="3" creationId="{8673221A-EF4B-0661-7224-872DB4A6BD4C}"/>
          </ac:spMkLst>
        </pc:spChg>
        <pc:spChg chg="add del mod">
          <ac:chgData name="Emile Noel" userId="2af244c1-dc49-49a8-a99e-ff1c06b55f84" providerId="ADAL" clId="{3A2108F8-BD53-5C41-877A-D6C0824BCABB}" dt="2024-03-06T09:41:07.004" v="10" actId="6264"/>
          <ac:spMkLst>
            <pc:docMk/>
            <pc:sldMk cId="58946290" sldId="537"/>
            <ac:spMk id="4" creationId="{7BD8D217-93EF-D4E4-25C4-2EEB0FF33B28}"/>
          </ac:spMkLst>
        </pc:spChg>
        <pc:spChg chg="add del mod">
          <ac:chgData name="Emile Noel" userId="2af244c1-dc49-49a8-a99e-ff1c06b55f84" providerId="ADAL" clId="{3A2108F8-BD53-5C41-877A-D6C0824BCABB}" dt="2024-03-06T09:41:07.004" v="10" actId="6264"/>
          <ac:spMkLst>
            <pc:docMk/>
            <pc:sldMk cId="58946290" sldId="537"/>
            <ac:spMk id="5" creationId="{59A2C3A4-B067-B014-477F-4EE4A702F46E}"/>
          </ac:spMkLst>
        </pc:spChg>
        <pc:picChg chg="mod modCrop">
          <ac:chgData name="Emile Noel" userId="2af244c1-dc49-49a8-a99e-ff1c06b55f84" providerId="ADAL" clId="{3A2108F8-BD53-5C41-877A-D6C0824BCABB}" dt="2024-03-06T09:43:40.800" v="32" actId="18131"/>
          <ac:picMkLst>
            <pc:docMk/>
            <pc:sldMk cId="58946290" sldId="537"/>
            <ac:picMk id="12" creationId="{C032DDC7-82D2-4BCF-AC15-A121D70819BF}"/>
          </ac:picMkLst>
        </pc:picChg>
        <pc:picChg chg="del">
          <ac:chgData name="Emile Noel" userId="2af244c1-dc49-49a8-a99e-ff1c06b55f84" providerId="ADAL" clId="{3A2108F8-BD53-5C41-877A-D6C0824BCABB}" dt="2024-03-06T09:43:44.043" v="33" actId="478"/>
          <ac:picMkLst>
            <pc:docMk/>
            <pc:sldMk cId="58946290" sldId="537"/>
            <ac:picMk id="18" creationId="{783C631A-7A73-0443-888D-EDD11C9F7B5D}"/>
          </ac:picMkLst>
        </pc:picChg>
      </pc:sldChg>
      <pc:sldChg chg="addSp delSp modSp mod chgLayout">
        <pc:chgData name="Emile Noel" userId="2af244c1-dc49-49a8-a99e-ff1c06b55f84" providerId="ADAL" clId="{3A2108F8-BD53-5C41-877A-D6C0824BCABB}" dt="2024-03-06T09:47:15.095" v="80" actId="1076"/>
        <pc:sldMkLst>
          <pc:docMk/>
          <pc:sldMk cId="1401292179" sldId="538"/>
        </pc:sldMkLst>
        <pc:spChg chg="mod ord">
          <ac:chgData name="Emile Noel" userId="2af244c1-dc49-49a8-a99e-ff1c06b55f84" providerId="ADAL" clId="{3A2108F8-BD53-5C41-877A-D6C0824BCABB}" dt="2024-03-06T09:41:39.197" v="11" actId="6264"/>
          <ac:spMkLst>
            <pc:docMk/>
            <pc:sldMk cId="1401292179" sldId="538"/>
            <ac:spMk id="2" creationId="{42E19790-510B-C74F-8921-BB19857CD323}"/>
          </ac:spMkLst>
        </pc:spChg>
        <pc:spChg chg="mod ord">
          <ac:chgData name="Emile Noel" userId="2af244c1-dc49-49a8-a99e-ff1c06b55f84" providerId="ADAL" clId="{3A2108F8-BD53-5C41-877A-D6C0824BCABB}" dt="2024-03-06T09:46:44.937" v="77" actId="14100"/>
          <ac:spMkLst>
            <pc:docMk/>
            <pc:sldMk cId="1401292179" sldId="538"/>
            <ac:spMk id="3" creationId="{A6A98DD9-3503-6241-B950-1F6962DE8ABB}"/>
          </ac:spMkLst>
        </pc:spChg>
        <pc:spChg chg="add del mod">
          <ac:chgData name="Emile Noel" userId="2af244c1-dc49-49a8-a99e-ff1c06b55f84" providerId="ADAL" clId="{3A2108F8-BD53-5C41-877A-D6C0824BCABB}" dt="2024-03-06T09:40:48.646" v="8" actId="6264"/>
          <ac:spMkLst>
            <pc:docMk/>
            <pc:sldMk cId="1401292179" sldId="538"/>
            <ac:spMk id="8" creationId="{39D3922F-AA71-B8AB-AB70-5C12FA4C48B9}"/>
          </ac:spMkLst>
        </pc:spChg>
        <pc:spChg chg="add del mod">
          <ac:chgData name="Emile Noel" userId="2af244c1-dc49-49a8-a99e-ff1c06b55f84" providerId="ADAL" clId="{3A2108F8-BD53-5C41-877A-D6C0824BCABB}" dt="2024-03-06T09:40:48.646" v="8" actId="6264"/>
          <ac:spMkLst>
            <pc:docMk/>
            <pc:sldMk cId="1401292179" sldId="538"/>
            <ac:spMk id="9" creationId="{326D5097-2ECD-A426-9EBD-087124818E70}"/>
          </ac:spMkLst>
        </pc:spChg>
        <pc:spChg chg="add del mod">
          <ac:chgData name="Emile Noel" userId="2af244c1-dc49-49a8-a99e-ff1c06b55f84" providerId="ADAL" clId="{3A2108F8-BD53-5C41-877A-D6C0824BCABB}" dt="2024-03-06T09:41:39.197" v="11" actId="6264"/>
          <ac:spMkLst>
            <pc:docMk/>
            <pc:sldMk cId="1401292179" sldId="538"/>
            <ac:spMk id="10" creationId="{A0DC4DD3-1105-333A-6D90-79E7D48D77A5}"/>
          </ac:spMkLst>
        </pc:spChg>
        <pc:spChg chg="add del mod">
          <ac:chgData name="Emile Noel" userId="2af244c1-dc49-49a8-a99e-ff1c06b55f84" providerId="ADAL" clId="{3A2108F8-BD53-5C41-877A-D6C0824BCABB}" dt="2024-03-06T09:41:39.197" v="11" actId="6264"/>
          <ac:spMkLst>
            <pc:docMk/>
            <pc:sldMk cId="1401292179" sldId="538"/>
            <ac:spMk id="11" creationId="{A986204B-3CA0-1652-5BC8-A59795C09879}"/>
          </ac:spMkLst>
        </pc:spChg>
        <pc:picChg chg="mod modCrop">
          <ac:chgData name="Emile Noel" userId="2af244c1-dc49-49a8-a99e-ff1c06b55f84" providerId="ADAL" clId="{3A2108F8-BD53-5C41-877A-D6C0824BCABB}" dt="2024-03-06T09:47:15.095" v="80" actId="1076"/>
          <ac:picMkLst>
            <pc:docMk/>
            <pc:sldMk cId="1401292179" sldId="538"/>
            <ac:picMk id="5" creationId="{76208F9F-B2CA-4BB6-9E4D-5CAFFBAE2CC9}"/>
          </ac:picMkLst>
        </pc:picChg>
        <pc:picChg chg="mod">
          <ac:chgData name="Emile Noel" userId="2af244c1-dc49-49a8-a99e-ff1c06b55f84" providerId="ADAL" clId="{3A2108F8-BD53-5C41-877A-D6C0824BCABB}" dt="2024-03-06T09:46:44.553" v="76" actId="1076"/>
          <ac:picMkLst>
            <pc:docMk/>
            <pc:sldMk cId="1401292179" sldId="538"/>
            <ac:picMk id="6" creationId="{FFA454AA-806F-4AEA-BC77-7C99F19D0BDE}"/>
          </ac:picMkLst>
        </pc:picChg>
        <pc:picChg chg="mod">
          <ac:chgData name="Emile Noel" userId="2af244c1-dc49-49a8-a99e-ff1c06b55f84" providerId="ADAL" clId="{3A2108F8-BD53-5C41-877A-D6C0824BCABB}" dt="2024-03-06T09:46:44.553" v="76" actId="1076"/>
          <ac:picMkLst>
            <pc:docMk/>
            <pc:sldMk cId="1401292179" sldId="538"/>
            <ac:picMk id="7" creationId="{53F9C9C3-62DF-45F3-A32C-7D927ACE34C3}"/>
          </ac:picMkLst>
        </pc:picChg>
      </pc:sldChg>
      <pc:sldChg chg="modSp mod">
        <pc:chgData name="Emile Noel" userId="2af244c1-dc49-49a8-a99e-ff1c06b55f84" providerId="ADAL" clId="{3A2108F8-BD53-5C41-877A-D6C0824BCABB}" dt="2024-03-06T09:40:34.451" v="6" actId="14100"/>
        <pc:sldMkLst>
          <pc:docMk/>
          <pc:sldMk cId="3901239487" sldId="539"/>
        </pc:sldMkLst>
        <pc:spChg chg="mod">
          <ac:chgData name="Emile Noel" userId="2af244c1-dc49-49a8-a99e-ff1c06b55f84" providerId="ADAL" clId="{3A2108F8-BD53-5C41-877A-D6C0824BCABB}" dt="2024-03-06T09:40:34.451" v="6" actId="14100"/>
          <ac:spMkLst>
            <pc:docMk/>
            <pc:sldMk cId="3901239487" sldId="539"/>
            <ac:spMk id="2" creationId="{360AB7FF-7CE6-BF4D-AFFA-6C40A1C7845F}"/>
          </ac:spMkLst>
        </pc:spChg>
      </pc:sldChg>
    </pc:docChg>
  </pc:docChgLst>
  <pc:docChgLst>
    <pc:chgData name="Emma Finnamore" userId="S::emma@revolve.media::311cbe9c-4ce9-4b6e-a490-db7c062ec52a" providerId="AD" clId="Web-{EC449B12-3AFD-ADB9-51BA-1BD15A1B815D}"/>
    <pc:docChg chg="addSld delSld">
      <pc:chgData name="Emma Finnamore" userId="S::emma@revolve.media::311cbe9c-4ce9-4b6e-a490-db7c062ec52a" providerId="AD" clId="Web-{EC449B12-3AFD-ADB9-51BA-1BD15A1B815D}" dt="2024-02-29T13:30:10.843" v="13"/>
      <pc:docMkLst>
        <pc:docMk/>
      </pc:docMkLst>
      <pc:sldChg chg="del">
        <pc:chgData name="Emma Finnamore" userId="S::emma@revolve.media::311cbe9c-4ce9-4b6e-a490-db7c062ec52a" providerId="AD" clId="Web-{EC449B12-3AFD-ADB9-51BA-1BD15A1B815D}" dt="2024-02-29T13:29:59.249" v="7"/>
        <pc:sldMkLst>
          <pc:docMk/>
          <pc:sldMk cId="2319849036" sldId="381"/>
        </pc:sldMkLst>
      </pc:sldChg>
      <pc:sldChg chg="del">
        <pc:chgData name="Emma Finnamore" userId="S::emma@revolve.media::311cbe9c-4ce9-4b6e-a490-db7c062ec52a" providerId="AD" clId="Web-{EC449B12-3AFD-ADB9-51BA-1BD15A1B815D}" dt="2024-02-29T13:29:59.249" v="8"/>
        <pc:sldMkLst>
          <pc:docMk/>
          <pc:sldMk cId="3148587558" sldId="382"/>
        </pc:sldMkLst>
      </pc:sldChg>
      <pc:sldChg chg="del">
        <pc:chgData name="Emma Finnamore" userId="S::emma@revolve.media::311cbe9c-4ce9-4b6e-a490-db7c062ec52a" providerId="AD" clId="Web-{EC449B12-3AFD-ADB9-51BA-1BD15A1B815D}" dt="2024-02-29T13:29:59.249" v="9"/>
        <pc:sldMkLst>
          <pc:docMk/>
          <pc:sldMk cId="2007498676" sldId="383"/>
        </pc:sldMkLst>
      </pc:sldChg>
      <pc:sldChg chg="del">
        <pc:chgData name="Emma Finnamore" userId="S::emma@revolve.media::311cbe9c-4ce9-4b6e-a490-db7c062ec52a" providerId="AD" clId="Web-{EC449B12-3AFD-ADB9-51BA-1BD15A1B815D}" dt="2024-02-29T13:29:59.265" v="10"/>
        <pc:sldMkLst>
          <pc:docMk/>
          <pc:sldMk cId="4268304866" sldId="384"/>
        </pc:sldMkLst>
      </pc:sldChg>
      <pc:sldChg chg="del">
        <pc:chgData name="Emma Finnamore" userId="S::emma@revolve.media::311cbe9c-4ce9-4b6e-a490-db7c062ec52a" providerId="AD" clId="Web-{EC449B12-3AFD-ADB9-51BA-1BD15A1B815D}" dt="2024-02-29T13:29:59.265" v="11"/>
        <pc:sldMkLst>
          <pc:docMk/>
          <pc:sldMk cId="321713088" sldId="385"/>
        </pc:sldMkLst>
      </pc:sldChg>
      <pc:sldChg chg="del">
        <pc:chgData name="Emma Finnamore" userId="S::emma@revolve.media::311cbe9c-4ce9-4b6e-a490-db7c062ec52a" providerId="AD" clId="Web-{EC449B12-3AFD-ADB9-51BA-1BD15A1B815D}" dt="2024-02-29T13:29:59.265" v="12"/>
        <pc:sldMkLst>
          <pc:docMk/>
          <pc:sldMk cId="1240817932" sldId="386"/>
        </pc:sldMkLst>
      </pc:sldChg>
      <pc:sldChg chg="add">
        <pc:chgData name="Emma Finnamore" userId="S::emma@revolve.media::311cbe9c-4ce9-4b6e-a490-db7c062ec52a" providerId="AD" clId="Web-{EC449B12-3AFD-ADB9-51BA-1BD15A1B815D}" dt="2024-02-29T13:29:33.483" v="0"/>
        <pc:sldMkLst>
          <pc:docMk/>
          <pc:sldMk cId="3294387009" sldId="468"/>
        </pc:sldMkLst>
      </pc:sldChg>
      <pc:sldChg chg="add">
        <pc:chgData name="Emma Finnamore" userId="S::emma@revolve.media::311cbe9c-4ce9-4b6e-a490-db7c062ec52a" providerId="AD" clId="Web-{EC449B12-3AFD-ADB9-51BA-1BD15A1B815D}" dt="2024-02-29T13:29:33.561" v="1"/>
        <pc:sldMkLst>
          <pc:docMk/>
          <pc:sldMk cId="2608673955" sldId="469"/>
        </pc:sldMkLst>
      </pc:sldChg>
      <pc:sldChg chg="add">
        <pc:chgData name="Emma Finnamore" userId="S::emma@revolve.media::311cbe9c-4ce9-4b6e-a490-db7c062ec52a" providerId="AD" clId="Web-{EC449B12-3AFD-ADB9-51BA-1BD15A1B815D}" dt="2024-02-29T13:29:33.655" v="2"/>
        <pc:sldMkLst>
          <pc:docMk/>
          <pc:sldMk cId="3407143231" sldId="470"/>
        </pc:sldMkLst>
      </pc:sldChg>
      <pc:sldChg chg="add">
        <pc:chgData name="Emma Finnamore" userId="S::emma@revolve.media::311cbe9c-4ce9-4b6e-a490-db7c062ec52a" providerId="AD" clId="Web-{EC449B12-3AFD-ADB9-51BA-1BD15A1B815D}" dt="2024-02-29T13:29:34.139" v="3"/>
        <pc:sldMkLst>
          <pc:docMk/>
          <pc:sldMk cId="4100743228" sldId="471"/>
        </pc:sldMkLst>
      </pc:sldChg>
      <pc:sldChg chg="add">
        <pc:chgData name="Emma Finnamore" userId="S::emma@revolve.media::311cbe9c-4ce9-4b6e-a490-db7c062ec52a" providerId="AD" clId="Web-{EC449B12-3AFD-ADB9-51BA-1BD15A1B815D}" dt="2024-02-29T13:29:34.217" v="4"/>
        <pc:sldMkLst>
          <pc:docMk/>
          <pc:sldMk cId="1048881926" sldId="472"/>
        </pc:sldMkLst>
      </pc:sldChg>
      <pc:sldChg chg="add">
        <pc:chgData name="Emma Finnamore" userId="S::emma@revolve.media::311cbe9c-4ce9-4b6e-a490-db7c062ec52a" providerId="AD" clId="Web-{EC449B12-3AFD-ADB9-51BA-1BD15A1B815D}" dt="2024-02-29T13:29:34.405" v="5"/>
        <pc:sldMkLst>
          <pc:docMk/>
          <pc:sldMk cId="1007930570" sldId="473"/>
        </pc:sldMkLst>
      </pc:sldChg>
      <pc:sldChg chg="add addCm">
        <pc:chgData name="Emma Finnamore" userId="S::emma@revolve.media::311cbe9c-4ce9-4b6e-a490-db7c062ec52a" providerId="AD" clId="Web-{EC449B12-3AFD-ADB9-51BA-1BD15A1B815D}" dt="2024-02-29T13:30:10.843" v="13"/>
        <pc:sldMkLst>
          <pc:docMk/>
          <pc:sldMk cId="926139223" sldId="4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S::emma@revolve.media::311cbe9c-4ce9-4b6e-a490-db7c062ec52a" providerId="AD" clId="Web-{EC449B12-3AFD-ADB9-51BA-1BD15A1B815D}" dt="2024-02-29T13:30:10.843" v="13"/>
              <pc2:cmMkLst xmlns:pc2="http://schemas.microsoft.com/office/powerpoint/2019/9/main/command">
                <pc:docMk/>
                <pc:sldMk cId="926139223" sldId="474"/>
                <pc2:cmMk id="{AFBEC793-4CC2-4152-8161-EEF7657BA788}"/>
              </pc2:cmMkLst>
            </pc226:cmChg>
          </p:ext>
        </pc:extLst>
      </pc:sldChg>
    </pc:docChg>
  </pc:docChgLst>
  <pc:docChgLst>
    <pc:chgData name="Emma Finnamore" userId="S::emma@revolve.media::311cbe9c-4ce9-4b6e-a490-db7c062ec52a" providerId="AD" clId="Web-{75E5FE95-038C-28F8-C23C-58F27310C41A}"/>
    <pc:docChg chg="addSld delSld">
      <pc:chgData name="Emma Finnamore" userId="S::emma@revolve.media::311cbe9c-4ce9-4b6e-a490-db7c062ec52a" providerId="AD" clId="Web-{75E5FE95-038C-28F8-C23C-58F27310C41A}" dt="2024-03-06T16:34:57.569" v="21"/>
      <pc:docMkLst>
        <pc:docMk/>
      </pc:docMkLst>
      <pc:sldChg chg="add del">
        <pc:chgData name="Emma Finnamore" userId="S::emma@revolve.media::311cbe9c-4ce9-4b6e-a490-db7c062ec52a" providerId="AD" clId="Web-{75E5FE95-038C-28F8-C23C-58F27310C41A}" dt="2024-03-06T16:34:57.569" v="21"/>
        <pc:sldMkLst>
          <pc:docMk/>
          <pc:sldMk cId="3607140488" sldId="558"/>
        </pc:sldMkLst>
      </pc:sldChg>
      <pc:sldChg chg="add del">
        <pc:chgData name="Emma Finnamore" userId="S::emma@revolve.media::311cbe9c-4ce9-4b6e-a490-db7c062ec52a" providerId="AD" clId="Web-{75E5FE95-038C-28F8-C23C-58F27310C41A}" dt="2024-03-06T16:34:57.569" v="20"/>
        <pc:sldMkLst>
          <pc:docMk/>
          <pc:sldMk cId="1169747022" sldId="559"/>
        </pc:sldMkLst>
      </pc:sldChg>
      <pc:sldChg chg="add del">
        <pc:chgData name="Emma Finnamore" userId="S::emma@revolve.media::311cbe9c-4ce9-4b6e-a490-db7c062ec52a" providerId="AD" clId="Web-{75E5FE95-038C-28F8-C23C-58F27310C41A}" dt="2024-03-06T16:34:57.569" v="19"/>
        <pc:sldMkLst>
          <pc:docMk/>
          <pc:sldMk cId="3067377822" sldId="560"/>
        </pc:sldMkLst>
      </pc:sldChg>
      <pc:sldChg chg="add del">
        <pc:chgData name="Emma Finnamore" userId="S::emma@revolve.media::311cbe9c-4ce9-4b6e-a490-db7c062ec52a" providerId="AD" clId="Web-{75E5FE95-038C-28F8-C23C-58F27310C41A}" dt="2024-03-06T16:34:57.554" v="18"/>
        <pc:sldMkLst>
          <pc:docMk/>
          <pc:sldMk cId="3238953045" sldId="561"/>
        </pc:sldMkLst>
      </pc:sldChg>
      <pc:sldChg chg="add del">
        <pc:chgData name="Emma Finnamore" userId="S::emma@revolve.media::311cbe9c-4ce9-4b6e-a490-db7c062ec52a" providerId="AD" clId="Web-{75E5FE95-038C-28F8-C23C-58F27310C41A}" dt="2024-03-06T16:34:57.554" v="17"/>
        <pc:sldMkLst>
          <pc:docMk/>
          <pc:sldMk cId="191631396" sldId="562"/>
        </pc:sldMkLst>
      </pc:sldChg>
      <pc:sldChg chg="add del">
        <pc:chgData name="Emma Finnamore" userId="S::emma@revolve.media::311cbe9c-4ce9-4b6e-a490-db7c062ec52a" providerId="AD" clId="Web-{75E5FE95-038C-28F8-C23C-58F27310C41A}" dt="2024-03-06T16:34:57.554" v="16"/>
        <pc:sldMkLst>
          <pc:docMk/>
          <pc:sldMk cId="3095614500" sldId="563"/>
        </pc:sldMkLst>
      </pc:sldChg>
      <pc:sldChg chg="add del">
        <pc:chgData name="Emma Finnamore" userId="S::emma@revolve.media::311cbe9c-4ce9-4b6e-a490-db7c062ec52a" providerId="AD" clId="Web-{75E5FE95-038C-28F8-C23C-58F27310C41A}" dt="2024-03-06T16:34:57.538" v="15"/>
        <pc:sldMkLst>
          <pc:docMk/>
          <pc:sldMk cId="1676485569" sldId="564"/>
        </pc:sldMkLst>
      </pc:sldChg>
      <pc:sldChg chg="add del">
        <pc:chgData name="Emma Finnamore" userId="S::emma@revolve.media::311cbe9c-4ce9-4b6e-a490-db7c062ec52a" providerId="AD" clId="Web-{75E5FE95-038C-28F8-C23C-58F27310C41A}" dt="2024-03-06T16:34:57.538" v="14"/>
        <pc:sldMkLst>
          <pc:docMk/>
          <pc:sldMk cId="3108347101" sldId="565"/>
        </pc:sldMkLst>
      </pc:sldChg>
      <pc:sldChg chg="add del">
        <pc:chgData name="Emma Finnamore" userId="S::emma@revolve.media::311cbe9c-4ce9-4b6e-a490-db7c062ec52a" providerId="AD" clId="Web-{75E5FE95-038C-28F8-C23C-58F27310C41A}" dt="2024-03-06T16:34:57.538" v="13"/>
        <pc:sldMkLst>
          <pc:docMk/>
          <pc:sldMk cId="3769533350" sldId="566"/>
        </pc:sldMkLst>
      </pc:sldChg>
      <pc:sldChg chg="add del">
        <pc:chgData name="Emma Finnamore" userId="S::emma@revolve.media::311cbe9c-4ce9-4b6e-a490-db7c062ec52a" providerId="AD" clId="Web-{75E5FE95-038C-28F8-C23C-58F27310C41A}" dt="2024-03-06T16:34:57.538" v="12"/>
        <pc:sldMkLst>
          <pc:docMk/>
          <pc:sldMk cId="2851518014" sldId="567"/>
        </pc:sldMkLst>
      </pc:sldChg>
      <pc:sldChg chg="add del">
        <pc:chgData name="Emma Finnamore" userId="S::emma@revolve.media::311cbe9c-4ce9-4b6e-a490-db7c062ec52a" providerId="AD" clId="Web-{75E5FE95-038C-28F8-C23C-58F27310C41A}" dt="2024-03-06T16:34:57.538" v="11"/>
        <pc:sldMkLst>
          <pc:docMk/>
          <pc:sldMk cId="1106534773" sldId="568"/>
        </pc:sldMkLst>
      </pc:sldChg>
      <pc:sldMasterChg chg="addSldLayout delSldLayout">
        <pc:chgData name="Emma Finnamore" userId="S::emma@revolve.media::311cbe9c-4ce9-4b6e-a490-db7c062ec52a" providerId="AD" clId="Web-{75E5FE95-038C-28F8-C23C-58F27310C41A}" dt="2024-03-06T16:34:57.538" v="14"/>
        <pc:sldMasterMkLst>
          <pc:docMk/>
          <pc:sldMasterMk cId="3248150566" sldId="2147483715"/>
        </pc:sldMasterMkLst>
        <pc:sldLayoutChg chg="add del replId">
          <pc:chgData name="Emma Finnamore" userId="S::emma@revolve.media::311cbe9c-4ce9-4b6e-a490-db7c062ec52a" providerId="AD" clId="Web-{75E5FE95-038C-28F8-C23C-58F27310C41A}" dt="2024-03-06T16:34:57.538" v="14"/>
          <pc:sldLayoutMkLst>
            <pc:docMk/>
            <pc:sldMasterMk cId="3248150566" sldId="2147483715"/>
            <pc:sldLayoutMk cId="2482871899" sldId="2147483882"/>
          </pc:sldLayoutMkLst>
        </pc:sldLayoutChg>
      </pc:sldMasterChg>
    </pc:docChg>
  </pc:docChgLst>
  <pc:docChgLst>
    <pc:chgData name="Emma Finnamore" userId="S::emma@revolve.media::311cbe9c-4ce9-4b6e-a490-db7c062ec52a" providerId="AD" clId="Web-{272D11AE-454F-82C1-D72E-34452DCFFD68}"/>
    <pc:docChg chg="addSld modSld">
      <pc:chgData name="Emma Finnamore" userId="S::emma@revolve.media::311cbe9c-4ce9-4b6e-a490-db7c062ec52a" providerId="AD" clId="Web-{272D11AE-454F-82C1-D72E-34452DCFFD68}" dt="2024-02-28T15:25:30.623" v="77" actId="20577"/>
      <pc:docMkLst>
        <pc:docMk/>
      </pc:docMkLst>
      <pc:sldChg chg="addSp delSp modSp">
        <pc:chgData name="Emma Finnamore" userId="S::emma@revolve.media::311cbe9c-4ce9-4b6e-a490-db7c062ec52a" providerId="AD" clId="Web-{272D11AE-454F-82C1-D72E-34452DCFFD68}" dt="2024-02-28T14:04:06.570" v="25" actId="1076"/>
        <pc:sldMkLst>
          <pc:docMk/>
          <pc:sldMk cId="1458318984" sldId="269"/>
        </pc:sldMkLst>
        <pc:spChg chg="mod">
          <ac:chgData name="Emma Finnamore" userId="S::emma@revolve.media::311cbe9c-4ce9-4b6e-a490-db7c062ec52a" providerId="AD" clId="Web-{272D11AE-454F-82C1-D72E-34452DCFFD68}" dt="2024-02-28T14:03:42.600" v="21" actId="14100"/>
          <ac:spMkLst>
            <pc:docMk/>
            <pc:sldMk cId="1458318984" sldId="269"/>
            <ac:spMk id="7" creationId="{DC7AF180-34F5-304A-8940-636CB991E7BE}"/>
          </ac:spMkLst>
        </pc:spChg>
        <pc:picChg chg="add del mod">
          <ac:chgData name="Emma Finnamore" userId="S::emma@revolve.media::311cbe9c-4ce9-4b6e-a490-db7c062ec52a" providerId="AD" clId="Web-{272D11AE-454F-82C1-D72E-34452DCFFD68}" dt="2024-02-28T14:03:44.163" v="22"/>
          <ac:picMkLst>
            <pc:docMk/>
            <pc:sldMk cId="1458318984" sldId="269"/>
            <ac:picMk id="2" creationId="{4EAC48D8-0878-7482-8ECB-D53814F37370}"/>
          </ac:picMkLst>
        </pc:picChg>
        <pc:picChg chg="add mod">
          <ac:chgData name="Emma Finnamore" userId="S::emma@revolve.media::311cbe9c-4ce9-4b6e-a490-db7c062ec52a" providerId="AD" clId="Web-{272D11AE-454F-82C1-D72E-34452DCFFD68}" dt="2024-02-28T14:04:06.570" v="25" actId="1076"/>
          <ac:picMkLst>
            <pc:docMk/>
            <pc:sldMk cId="1458318984" sldId="269"/>
            <ac:picMk id="3" creationId="{9A7B85A1-E216-F24D-546F-235745D5EE6C}"/>
          </ac:picMkLst>
        </pc:picChg>
      </pc:sldChg>
      <pc:sldChg chg="modSp">
        <pc:chgData name="Emma Finnamore" userId="S::emma@revolve.media::311cbe9c-4ce9-4b6e-a490-db7c062ec52a" providerId="AD" clId="Web-{272D11AE-454F-82C1-D72E-34452DCFFD68}" dt="2024-02-28T15:22:43.304" v="69" actId="20577"/>
        <pc:sldMkLst>
          <pc:docMk/>
          <pc:sldMk cId="132315886" sldId="351"/>
        </pc:sldMkLst>
        <pc:spChg chg="mod">
          <ac:chgData name="Emma Finnamore" userId="S::emma@revolve.media::311cbe9c-4ce9-4b6e-a490-db7c062ec52a" providerId="AD" clId="Web-{272D11AE-454F-82C1-D72E-34452DCFFD68}" dt="2024-02-28T15:22:43.304" v="69" actId="20577"/>
          <ac:spMkLst>
            <pc:docMk/>
            <pc:sldMk cId="132315886" sldId="351"/>
            <ac:spMk id="3" creationId="{B60F4D64-4B29-F898-069A-447BAB815882}"/>
          </ac:spMkLst>
        </pc:spChg>
      </pc:sldChg>
      <pc:sldChg chg="addSp modSp">
        <pc:chgData name="Emma Finnamore" userId="S::emma@revolve.media::311cbe9c-4ce9-4b6e-a490-db7c062ec52a" providerId="AD" clId="Web-{272D11AE-454F-82C1-D72E-34452DCFFD68}" dt="2024-02-27T15:36:50.902" v="2" actId="1076"/>
        <pc:sldMkLst>
          <pc:docMk/>
          <pc:sldMk cId="2650150002" sldId="455"/>
        </pc:sldMkLst>
        <pc:picChg chg="add mod">
          <ac:chgData name="Emma Finnamore" userId="S::emma@revolve.media::311cbe9c-4ce9-4b6e-a490-db7c062ec52a" providerId="AD" clId="Web-{272D11AE-454F-82C1-D72E-34452DCFFD68}" dt="2024-02-27T15:36:50.902" v="2" actId="1076"/>
          <ac:picMkLst>
            <pc:docMk/>
            <pc:sldMk cId="2650150002" sldId="455"/>
            <ac:picMk id="4" creationId="{B7B6DE26-75D9-1742-A10B-EB4D1873D844}"/>
          </ac:picMkLst>
        </pc:picChg>
      </pc:sldChg>
      <pc:sldChg chg="modSp">
        <pc:chgData name="Emma Finnamore" userId="S::emma@revolve.media::311cbe9c-4ce9-4b6e-a490-db7c062ec52a" providerId="AD" clId="Web-{272D11AE-454F-82C1-D72E-34452DCFFD68}" dt="2024-02-28T15:25:30.623" v="77" actId="20577"/>
        <pc:sldMkLst>
          <pc:docMk/>
          <pc:sldMk cId="3628699883" sldId="458"/>
        </pc:sldMkLst>
        <pc:spChg chg="mod">
          <ac:chgData name="Emma Finnamore" userId="S::emma@revolve.media::311cbe9c-4ce9-4b6e-a490-db7c062ec52a" providerId="AD" clId="Web-{272D11AE-454F-82C1-D72E-34452DCFFD68}" dt="2024-02-28T15:25:30.623" v="77" actId="20577"/>
          <ac:spMkLst>
            <pc:docMk/>
            <pc:sldMk cId="3628699883" sldId="458"/>
            <ac:spMk id="3" creationId="{34BDE75F-4EBC-1B86-6E7C-1C8F33A08CB0}"/>
          </ac:spMkLst>
        </pc:spChg>
      </pc:sldChg>
      <pc:sldChg chg="modSp">
        <pc:chgData name="Emma Finnamore" userId="S::emma@revolve.media::311cbe9c-4ce9-4b6e-a490-db7c062ec52a" providerId="AD" clId="Web-{272D11AE-454F-82C1-D72E-34452DCFFD68}" dt="2024-02-28T07:43:54.734" v="16" actId="20577"/>
        <pc:sldMkLst>
          <pc:docMk/>
          <pc:sldMk cId="3351753067" sldId="459"/>
        </pc:sldMkLst>
        <pc:spChg chg="mod">
          <ac:chgData name="Emma Finnamore" userId="S::emma@revolve.media::311cbe9c-4ce9-4b6e-a490-db7c062ec52a" providerId="AD" clId="Web-{272D11AE-454F-82C1-D72E-34452DCFFD68}" dt="2024-02-28T07:43:54.734" v="16" actId="20577"/>
          <ac:spMkLst>
            <pc:docMk/>
            <pc:sldMk cId="3351753067" sldId="459"/>
            <ac:spMk id="3" creationId="{1D06CEBF-AB43-6D91-68E5-DCCA6C4C7682}"/>
          </ac:spMkLst>
        </pc:spChg>
      </pc:sldChg>
      <pc:sldChg chg="add">
        <pc:chgData name="Emma Finnamore" userId="S::emma@revolve.media::311cbe9c-4ce9-4b6e-a490-db7c062ec52a" providerId="AD" clId="Web-{272D11AE-454F-82C1-D72E-34452DCFFD68}" dt="2024-02-27T15:59:11.479" v="3"/>
        <pc:sldMkLst>
          <pc:docMk/>
          <pc:sldMk cId="2164749139" sldId="460"/>
        </pc:sldMkLst>
      </pc:sldChg>
      <pc:sldChg chg="add">
        <pc:chgData name="Emma Finnamore" userId="S::emma@revolve.media::311cbe9c-4ce9-4b6e-a490-db7c062ec52a" providerId="AD" clId="Web-{272D11AE-454F-82C1-D72E-34452DCFFD68}" dt="2024-02-27T15:59:11.963" v="4"/>
        <pc:sldMkLst>
          <pc:docMk/>
          <pc:sldMk cId="95909953" sldId="461"/>
        </pc:sldMkLst>
      </pc:sldChg>
      <pc:sldChg chg="add">
        <pc:chgData name="Emma Finnamore" userId="S::emma@revolve.media::311cbe9c-4ce9-4b6e-a490-db7c062ec52a" providerId="AD" clId="Web-{272D11AE-454F-82C1-D72E-34452DCFFD68}" dt="2024-02-27T15:59:12.307" v="5"/>
        <pc:sldMkLst>
          <pc:docMk/>
          <pc:sldMk cId="2690292199" sldId="462"/>
        </pc:sldMkLst>
      </pc:sldChg>
      <pc:sldChg chg="add">
        <pc:chgData name="Emma Finnamore" userId="S::emma@revolve.media::311cbe9c-4ce9-4b6e-a490-db7c062ec52a" providerId="AD" clId="Web-{272D11AE-454F-82C1-D72E-34452DCFFD68}" dt="2024-02-27T15:59:12.526" v="6"/>
        <pc:sldMkLst>
          <pc:docMk/>
          <pc:sldMk cId="2439255611" sldId="463"/>
        </pc:sldMkLst>
      </pc:sldChg>
      <pc:sldChg chg="add">
        <pc:chgData name="Emma Finnamore" userId="S::emma@revolve.media::311cbe9c-4ce9-4b6e-a490-db7c062ec52a" providerId="AD" clId="Web-{272D11AE-454F-82C1-D72E-34452DCFFD68}" dt="2024-02-27T15:59:13.135" v="7"/>
        <pc:sldMkLst>
          <pc:docMk/>
          <pc:sldMk cId="352830204" sldId="464"/>
        </pc:sldMkLst>
      </pc:sldChg>
      <pc:sldChg chg="add">
        <pc:chgData name="Emma Finnamore" userId="S::emma@revolve.media::311cbe9c-4ce9-4b6e-a490-db7c062ec52a" providerId="AD" clId="Web-{272D11AE-454F-82C1-D72E-34452DCFFD68}" dt="2024-02-27T15:59:13.260" v="8"/>
        <pc:sldMkLst>
          <pc:docMk/>
          <pc:sldMk cId="58858030" sldId="465"/>
        </pc:sldMkLst>
      </pc:sldChg>
      <pc:sldChg chg="add">
        <pc:chgData name="Emma Finnamore" userId="S::emma@revolve.media::311cbe9c-4ce9-4b6e-a490-db7c062ec52a" providerId="AD" clId="Web-{272D11AE-454F-82C1-D72E-34452DCFFD68}" dt="2024-02-27T15:59:13.323" v="9"/>
        <pc:sldMkLst>
          <pc:docMk/>
          <pc:sldMk cId="4063167734" sldId="466"/>
        </pc:sldMkLst>
      </pc:sldChg>
    </pc:docChg>
  </pc:docChgLst>
  <pc:docChgLst>
    <pc:chgData name="Emma Finnamore" userId="S::emma@revolve.media::311cbe9c-4ce9-4b6e-a490-db7c062ec52a" providerId="AD" clId="Web-{4BCEF632-56A9-BD95-4C93-BF90C53DBB55}"/>
    <pc:docChg chg="addSld delSld modSld">
      <pc:chgData name="Emma Finnamore" userId="S::emma@revolve.media::311cbe9c-4ce9-4b6e-a490-db7c062ec52a" providerId="AD" clId="Web-{4BCEF632-56A9-BD95-4C93-BF90C53DBB55}" dt="2024-03-06T12:53:38.791" v="41"/>
      <pc:docMkLst>
        <pc:docMk/>
      </pc:docMkLst>
      <pc:sldChg chg="del">
        <pc:chgData name="Emma Finnamore" userId="S::emma@revolve.media::311cbe9c-4ce9-4b6e-a490-db7c062ec52a" providerId="AD" clId="Web-{4BCEF632-56A9-BD95-4C93-BF90C53DBB55}" dt="2024-03-06T08:16:03.171" v="11"/>
        <pc:sldMkLst>
          <pc:docMk/>
          <pc:sldMk cId="611243896" sldId="454"/>
        </pc:sldMkLst>
      </pc:sldChg>
      <pc:sldChg chg="del">
        <pc:chgData name="Emma Finnamore" userId="S::emma@revolve.media::311cbe9c-4ce9-4b6e-a490-db7c062ec52a" providerId="AD" clId="Web-{4BCEF632-56A9-BD95-4C93-BF90C53DBB55}" dt="2024-03-06T08:48:49.165" v="29"/>
        <pc:sldMkLst>
          <pc:docMk/>
          <pc:sldMk cId="3347720369" sldId="475"/>
        </pc:sldMkLst>
      </pc:sldChg>
      <pc:sldChg chg="del">
        <pc:chgData name="Emma Finnamore" userId="S::emma@revolve.media::311cbe9c-4ce9-4b6e-a490-db7c062ec52a" providerId="AD" clId="Web-{4BCEF632-56A9-BD95-4C93-BF90C53DBB55}" dt="2024-03-06T08:48:57.915" v="34"/>
        <pc:sldMkLst>
          <pc:docMk/>
          <pc:sldMk cId="44729392" sldId="476"/>
        </pc:sldMkLst>
      </pc:sldChg>
      <pc:sldChg chg="del">
        <pc:chgData name="Emma Finnamore" userId="S::emma@revolve.media::311cbe9c-4ce9-4b6e-a490-db7c062ec52a" providerId="AD" clId="Web-{4BCEF632-56A9-BD95-4C93-BF90C53DBB55}" dt="2024-03-06T08:48:57.915" v="33"/>
        <pc:sldMkLst>
          <pc:docMk/>
          <pc:sldMk cId="2486061262" sldId="477"/>
        </pc:sldMkLst>
      </pc:sldChg>
      <pc:sldChg chg="del">
        <pc:chgData name="Emma Finnamore" userId="S::emma@revolve.media::311cbe9c-4ce9-4b6e-a490-db7c062ec52a" providerId="AD" clId="Web-{4BCEF632-56A9-BD95-4C93-BF90C53DBB55}" dt="2024-03-06T08:48:57.915" v="32"/>
        <pc:sldMkLst>
          <pc:docMk/>
          <pc:sldMk cId="1927671028" sldId="478"/>
        </pc:sldMkLst>
      </pc:sldChg>
      <pc:sldChg chg="del">
        <pc:chgData name="Emma Finnamore" userId="S::emma@revolve.media::311cbe9c-4ce9-4b6e-a490-db7c062ec52a" providerId="AD" clId="Web-{4BCEF632-56A9-BD95-4C93-BF90C53DBB55}" dt="2024-03-06T08:48:57.915" v="31"/>
        <pc:sldMkLst>
          <pc:docMk/>
          <pc:sldMk cId="2519651912" sldId="479"/>
        </pc:sldMkLst>
      </pc:sldChg>
      <pc:sldChg chg="del">
        <pc:chgData name="Emma Finnamore" userId="S::emma@revolve.media::311cbe9c-4ce9-4b6e-a490-db7c062ec52a" providerId="AD" clId="Web-{4BCEF632-56A9-BD95-4C93-BF90C53DBB55}" dt="2024-03-06T08:48:57.900" v="30"/>
        <pc:sldMkLst>
          <pc:docMk/>
          <pc:sldMk cId="3893592703" sldId="480"/>
        </pc:sldMkLst>
      </pc:sldChg>
      <pc:sldChg chg="add">
        <pc:chgData name="Emma Finnamore" userId="S::emma@revolve.media::311cbe9c-4ce9-4b6e-a490-db7c062ec52a" providerId="AD" clId="Web-{4BCEF632-56A9-BD95-4C93-BF90C53DBB55}" dt="2024-03-06T08:15:26.591" v="0"/>
        <pc:sldMkLst>
          <pc:docMk/>
          <pc:sldMk cId="1015602836" sldId="523"/>
        </pc:sldMkLst>
      </pc:sldChg>
      <pc:sldChg chg="add">
        <pc:chgData name="Emma Finnamore" userId="S::emma@revolve.media::311cbe9c-4ce9-4b6e-a490-db7c062ec52a" providerId="AD" clId="Web-{4BCEF632-56A9-BD95-4C93-BF90C53DBB55}" dt="2024-03-06T08:15:26.672" v="1"/>
        <pc:sldMkLst>
          <pc:docMk/>
          <pc:sldMk cId="2553381468" sldId="524"/>
        </pc:sldMkLst>
      </pc:sldChg>
      <pc:sldChg chg="add">
        <pc:chgData name="Emma Finnamore" userId="S::emma@revolve.media::311cbe9c-4ce9-4b6e-a490-db7c062ec52a" providerId="AD" clId="Web-{4BCEF632-56A9-BD95-4C93-BF90C53DBB55}" dt="2024-03-06T08:15:26.810" v="2"/>
        <pc:sldMkLst>
          <pc:docMk/>
          <pc:sldMk cId="2942948932" sldId="525"/>
        </pc:sldMkLst>
      </pc:sldChg>
      <pc:sldChg chg="add">
        <pc:chgData name="Emma Finnamore" userId="S::emma@revolve.media::311cbe9c-4ce9-4b6e-a490-db7c062ec52a" providerId="AD" clId="Web-{4BCEF632-56A9-BD95-4C93-BF90C53DBB55}" dt="2024-03-06T08:15:26.935" v="3"/>
        <pc:sldMkLst>
          <pc:docMk/>
          <pc:sldMk cId="2014176027" sldId="526"/>
        </pc:sldMkLst>
      </pc:sldChg>
      <pc:sldChg chg="add">
        <pc:chgData name="Emma Finnamore" userId="S::emma@revolve.media::311cbe9c-4ce9-4b6e-a490-db7c062ec52a" providerId="AD" clId="Web-{4BCEF632-56A9-BD95-4C93-BF90C53DBB55}" dt="2024-03-06T08:15:27.044" v="4"/>
        <pc:sldMkLst>
          <pc:docMk/>
          <pc:sldMk cId="534160339" sldId="527"/>
        </pc:sldMkLst>
      </pc:sldChg>
      <pc:sldChg chg="add">
        <pc:chgData name="Emma Finnamore" userId="S::emma@revolve.media::311cbe9c-4ce9-4b6e-a490-db7c062ec52a" providerId="AD" clId="Web-{4BCEF632-56A9-BD95-4C93-BF90C53DBB55}" dt="2024-03-06T08:15:27.153" v="5"/>
        <pc:sldMkLst>
          <pc:docMk/>
          <pc:sldMk cId="728576174" sldId="528"/>
        </pc:sldMkLst>
      </pc:sldChg>
      <pc:sldChg chg="add">
        <pc:chgData name="Emma Finnamore" userId="S::emma@revolve.media::311cbe9c-4ce9-4b6e-a490-db7c062ec52a" providerId="AD" clId="Web-{4BCEF632-56A9-BD95-4C93-BF90C53DBB55}" dt="2024-03-06T08:15:27.263" v="6"/>
        <pc:sldMkLst>
          <pc:docMk/>
          <pc:sldMk cId="2642031115" sldId="529"/>
        </pc:sldMkLst>
      </pc:sldChg>
      <pc:sldChg chg="add">
        <pc:chgData name="Emma Finnamore" userId="S::emma@revolve.media::311cbe9c-4ce9-4b6e-a490-db7c062ec52a" providerId="AD" clId="Web-{4BCEF632-56A9-BD95-4C93-BF90C53DBB55}" dt="2024-03-06T08:15:27.435" v="7"/>
        <pc:sldMkLst>
          <pc:docMk/>
          <pc:sldMk cId="1975531924" sldId="530"/>
        </pc:sldMkLst>
      </pc:sldChg>
      <pc:sldChg chg="add">
        <pc:chgData name="Emma Finnamore" userId="S::emma@revolve.media::311cbe9c-4ce9-4b6e-a490-db7c062ec52a" providerId="AD" clId="Web-{4BCEF632-56A9-BD95-4C93-BF90C53DBB55}" dt="2024-03-06T08:15:27.544" v="8"/>
        <pc:sldMkLst>
          <pc:docMk/>
          <pc:sldMk cId="3786763412" sldId="531"/>
        </pc:sldMkLst>
      </pc:sldChg>
      <pc:sldChg chg="add">
        <pc:chgData name="Emma Finnamore" userId="S::emma@revolve.media::311cbe9c-4ce9-4b6e-a490-db7c062ec52a" providerId="AD" clId="Web-{4BCEF632-56A9-BD95-4C93-BF90C53DBB55}" dt="2024-03-06T08:15:27.685" v="9"/>
        <pc:sldMkLst>
          <pc:docMk/>
          <pc:sldMk cId="4160497071" sldId="532"/>
        </pc:sldMkLst>
      </pc:sldChg>
      <pc:sldChg chg="modSp add">
        <pc:chgData name="Emma Finnamore" userId="S::emma@revolve.media::311cbe9c-4ce9-4b6e-a490-db7c062ec52a" providerId="AD" clId="Web-{4BCEF632-56A9-BD95-4C93-BF90C53DBB55}" dt="2024-03-06T08:16:26.453" v="22" actId="20577"/>
        <pc:sldMkLst>
          <pc:docMk/>
          <pc:sldMk cId="1467867856" sldId="533"/>
        </pc:sldMkLst>
        <pc:spChg chg="mod">
          <ac:chgData name="Emma Finnamore" userId="S::emma@revolve.media::311cbe9c-4ce9-4b6e-a490-db7c062ec52a" providerId="AD" clId="Web-{4BCEF632-56A9-BD95-4C93-BF90C53DBB55}" dt="2024-03-06T08:16:26.453" v="22" actId="20577"/>
          <ac:spMkLst>
            <pc:docMk/>
            <pc:sldMk cId="1467867856" sldId="533"/>
            <ac:spMk id="3" creationId="{1878DCB7-FFBB-CD49-9FFE-CBE817E915B6}"/>
          </ac:spMkLst>
        </pc:spChg>
      </pc:sldChg>
      <pc:sldChg chg="add">
        <pc:chgData name="Emma Finnamore" userId="S::emma@revolve.media::311cbe9c-4ce9-4b6e-a490-db7c062ec52a" providerId="AD" clId="Web-{4BCEF632-56A9-BD95-4C93-BF90C53DBB55}" dt="2024-03-06T08:48:30.508" v="23"/>
        <pc:sldMkLst>
          <pc:docMk/>
          <pc:sldMk cId="1853649713" sldId="534"/>
        </pc:sldMkLst>
      </pc:sldChg>
      <pc:sldChg chg="add">
        <pc:chgData name="Emma Finnamore" userId="S::emma@revolve.media::311cbe9c-4ce9-4b6e-a490-db7c062ec52a" providerId="AD" clId="Web-{4BCEF632-56A9-BD95-4C93-BF90C53DBB55}" dt="2024-03-06T08:48:30.758" v="24"/>
        <pc:sldMkLst>
          <pc:docMk/>
          <pc:sldMk cId="3009921040" sldId="535"/>
        </pc:sldMkLst>
      </pc:sldChg>
      <pc:sldChg chg="add">
        <pc:chgData name="Emma Finnamore" userId="S::emma@revolve.media::311cbe9c-4ce9-4b6e-a490-db7c062ec52a" providerId="AD" clId="Web-{4BCEF632-56A9-BD95-4C93-BF90C53DBB55}" dt="2024-03-06T08:48:31.290" v="25"/>
        <pc:sldMkLst>
          <pc:docMk/>
          <pc:sldMk cId="3697529445" sldId="536"/>
        </pc:sldMkLst>
      </pc:sldChg>
      <pc:sldChg chg="add">
        <pc:chgData name="Emma Finnamore" userId="S::emma@revolve.media::311cbe9c-4ce9-4b6e-a490-db7c062ec52a" providerId="AD" clId="Web-{4BCEF632-56A9-BD95-4C93-BF90C53DBB55}" dt="2024-03-06T08:48:31.461" v="26"/>
        <pc:sldMkLst>
          <pc:docMk/>
          <pc:sldMk cId="58946290" sldId="537"/>
        </pc:sldMkLst>
      </pc:sldChg>
      <pc:sldChg chg="add">
        <pc:chgData name="Emma Finnamore" userId="S::emma@revolve.media::311cbe9c-4ce9-4b6e-a490-db7c062ec52a" providerId="AD" clId="Web-{4BCEF632-56A9-BD95-4C93-BF90C53DBB55}" dt="2024-03-06T08:48:31.727" v="27"/>
        <pc:sldMkLst>
          <pc:docMk/>
          <pc:sldMk cId="1401292179" sldId="538"/>
        </pc:sldMkLst>
      </pc:sldChg>
      <pc:sldChg chg="add addCm">
        <pc:chgData name="Emma Finnamore" userId="S::emma@revolve.media::311cbe9c-4ce9-4b6e-a490-db7c062ec52a" providerId="AD" clId="Web-{4BCEF632-56A9-BD95-4C93-BF90C53DBB55}" dt="2024-03-06T08:49:06.916" v="35"/>
        <pc:sldMkLst>
          <pc:docMk/>
          <pc:sldMk cId="3901239487" sldId="5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S::emma@revolve.media::311cbe9c-4ce9-4b6e-a490-db7c062ec52a" providerId="AD" clId="Web-{4BCEF632-56A9-BD95-4C93-BF90C53DBB55}" dt="2024-03-06T08:49:06.916" v="35"/>
              <pc2:cmMkLst xmlns:pc2="http://schemas.microsoft.com/office/powerpoint/2019/9/main/command">
                <pc:docMk/>
                <pc:sldMk cId="3901239487" sldId="539"/>
                <pc2:cmMk id="{BE550098-143C-4448-845B-74883CBB6CB0}"/>
              </pc2:cmMkLst>
            </pc226:cmChg>
          </p:ext>
        </pc:extLst>
      </pc:sldChg>
      <pc:sldChg chg="add">
        <pc:chgData name="Emma Finnamore" userId="S::emma@revolve.media::311cbe9c-4ce9-4b6e-a490-db7c062ec52a" providerId="AD" clId="Web-{4BCEF632-56A9-BD95-4C93-BF90C53DBB55}" dt="2024-03-06T12:53:36.119" v="36"/>
        <pc:sldMkLst>
          <pc:docMk/>
          <pc:sldMk cId="2858395589" sldId="540"/>
        </pc:sldMkLst>
      </pc:sldChg>
      <pc:sldChg chg="add">
        <pc:chgData name="Emma Finnamore" userId="S::emma@revolve.media::311cbe9c-4ce9-4b6e-a490-db7c062ec52a" providerId="AD" clId="Web-{4BCEF632-56A9-BD95-4C93-BF90C53DBB55}" dt="2024-03-06T12:53:36.760" v="37"/>
        <pc:sldMkLst>
          <pc:docMk/>
          <pc:sldMk cId="6873711" sldId="541"/>
        </pc:sldMkLst>
      </pc:sldChg>
      <pc:sldChg chg="add">
        <pc:chgData name="Emma Finnamore" userId="S::emma@revolve.media::311cbe9c-4ce9-4b6e-a490-db7c062ec52a" providerId="AD" clId="Web-{4BCEF632-56A9-BD95-4C93-BF90C53DBB55}" dt="2024-03-06T12:53:37.057" v="38"/>
        <pc:sldMkLst>
          <pc:docMk/>
          <pc:sldMk cId="3955450144" sldId="542"/>
        </pc:sldMkLst>
      </pc:sldChg>
      <pc:sldChg chg="add">
        <pc:chgData name="Emma Finnamore" userId="S::emma@revolve.media::311cbe9c-4ce9-4b6e-a490-db7c062ec52a" providerId="AD" clId="Web-{4BCEF632-56A9-BD95-4C93-BF90C53DBB55}" dt="2024-03-06T12:53:37.775" v="39"/>
        <pc:sldMkLst>
          <pc:docMk/>
          <pc:sldMk cId="115009894" sldId="543"/>
        </pc:sldMkLst>
      </pc:sldChg>
      <pc:sldChg chg="add">
        <pc:chgData name="Emma Finnamore" userId="S::emma@revolve.media::311cbe9c-4ce9-4b6e-a490-db7c062ec52a" providerId="AD" clId="Web-{4BCEF632-56A9-BD95-4C93-BF90C53DBB55}" dt="2024-03-06T12:53:38.682" v="40"/>
        <pc:sldMkLst>
          <pc:docMk/>
          <pc:sldMk cId="1445988807" sldId="544"/>
        </pc:sldMkLst>
      </pc:sldChg>
      <pc:sldChg chg="add">
        <pc:chgData name="Emma Finnamore" userId="S::emma@revolve.media::311cbe9c-4ce9-4b6e-a490-db7c062ec52a" providerId="AD" clId="Web-{4BCEF632-56A9-BD95-4C93-BF90C53DBB55}" dt="2024-03-06T12:53:38.791" v="41"/>
        <pc:sldMkLst>
          <pc:docMk/>
          <pc:sldMk cId="3826792305" sldId="545"/>
        </pc:sldMkLst>
      </pc:sldChg>
    </pc:docChg>
  </pc:docChgLst>
  <pc:docChgLst>
    <pc:chgData name="Emma Finnamore" userId="S::emma@revolve.media::311cbe9c-4ce9-4b6e-a490-db7c062ec52a" providerId="AD" clId="Web-{2171D382-B4C0-2E0E-4329-05ACA0AE320D}"/>
    <pc:docChg chg="mod addSld delSld modSld sldOrd">
      <pc:chgData name="Emma Finnamore" userId="S::emma@revolve.media::311cbe9c-4ce9-4b6e-a490-db7c062ec52a" providerId="AD" clId="Web-{2171D382-B4C0-2E0E-4329-05ACA0AE320D}" dt="2024-02-27T15:20:54.032" v="1108" actId="20577"/>
      <pc:docMkLst>
        <pc:docMk/>
      </pc:docMkLst>
      <pc:sldChg chg="add">
        <pc:chgData name="Emma Finnamore" userId="S::emma@revolve.media::311cbe9c-4ce9-4b6e-a490-db7c062ec52a" providerId="AD" clId="Web-{2171D382-B4C0-2E0E-4329-05ACA0AE320D}" dt="2024-02-26T12:13:38.883" v="66"/>
        <pc:sldMkLst>
          <pc:docMk/>
          <pc:sldMk cId="1489715788" sldId="262"/>
        </pc:sldMkLst>
      </pc:sldChg>
      <pc:sldChg chg="addCm modCm">
        <pc:chgData name="Emma Finnamore" userId="S::emma@revolve.media::311cbe9c-4ce9-4b6e-a490-db7c062ec52a" providerId="AD" clId="Web-{2171D382-B4C0-2E0E-4329-05ACA0AE320D}" dt="2024-02-26T12:07:05.777" v="22"/>
        <pc:sldMkLst>
          <pc:docMk/>
          <pc:sldMk cId="894318193" sldId="3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Emma Finnamore" userId="S::emma@revolve.media::311cbe9c-4ce9-4b6e-a490-db7c062ec52a" providerId="AD" clId="Web-{2171D382-B4C0-2E0E-4329-05ACA0AE320D}" dt="2024-02-26T12:07:05.777" v="22"/>
              <pc2:cmMkLst xmlns:pc2="http://schemas.microsoft.com/office/powerpoint/2019/9/main/command">
                <pc:docMk/>
                <pc:sldMk cId="894318193" sldId="313"/>
                <pc2:cmMk id="{2D524DCF-B51D-4726-BCA3-09EDFC364D3C}"/>
              </pc2:cmMkLst>
            </pc226:cmChg>
          </p:ext>
        </pc:extLst>
      </pc:sldChg>
      <pc:sldChg chg="del">
        <pc:chgData name="Emma Finnamore" userId="S::emma@revolve.media::311cbe9c-4ce9-4b6e-a490-db7c062ec52a" providerId="AD" clId="Web-{2171D382-B4C0-2E0E-4329-05ACA0AE320D}" dt="2024-02-26T12:24:20.107" v="142"/>
        <pc:sldMkLst>
          <pc:docMk/>
          <pc:sldMk cId="685798200" sldId="315"/>
        </pc:sldMkLst>
      </pc:sldChg>
      <pc:sldChg chg="addSp modSp">
        <pc:chgData name="Emma Finnamore" userId="S::emma@revolve.media::311cbe9c-4ce9-4b6e-a490-db7c062ec52a" providerId="AD" clId="Web-{2171D382-B4C0-2E0E-4329-05ACA0AE320D}" dt="2024-02-26T13:02:46.210" v="275" actId="14100"/>
        <pc:sldMkLst>
          <pc:docMk/>
          <pc:sldMk cId="132315886" sldId="351"/>
        </pc:sldMkLst>
        <pc:spChg chg="add mod">
          <ac:chgData name="Emma Finnamore" userId="S::emma@revolve.media::311cbe9c-4ce9-4b6e-a490-db7c062ec52a" providerId="AD" clId="Web-{2171D382-B4C0-2E0E-4329-05ACA0AE320D}" dt="2024-02-26T12:31:56.262" v="194" actId="1076"/>
          <ac:spMkLst>
            <pc:docMk/>
            <pc:sldMk cId="132315886" sldId="351"/>
            <ac:spMk id="3" creationId="{B60F4D64-4B29-F898-069A-447BAB815882}"/>
          </ac:spMkLst>
        </pc:spChg>
        <pc:picChg chg="add mod">
          <ac:chgData name="Emma Finnamore" userId="S::emma@revolve.media::311cbe9c-4ce9-4b6e-a490-db7c062ec52a" providerId="AD" clId="Web-{2171D382-B4C0-2E0E-4329-05ACA0AE320D}" dt="2024-02-26T12:30:32.978" v="150" actId="1076"/>
          <ac:picMkLst>
            <pc:docMk/>
            <pc:sldMk cId="132315886" sldId="351"/>
            <ac:picMk id="2" creationId="{F51740E1-8DF5-7922-8BEA-8539C57D68C6}"/>
          </ac:picMkLst>
        </pc:picChg>
        <pc:picChg chg="mod">
          <ac:chgData name="Emma Finnamore" userId="S::emma@revolve.media::311cbe9c-4ce9-4b6e-a490-db7c062ec52a" providerId="AD" clId="Web-{2171D382-B4C0-2E0E-4329-05ACA0AE320D}" dt="2024-02-26T13:02:46.210" v="275" actId="14100"/>
          <ac:picMkLst>
            <pc:docMk/>
            <pc:sldMk cId="132315886" sldId="351"/>
            <ac:picMk id="1026" creationId="{62083AAD-E6CF-796A-880B-04FCFD2E785B}"/>
          </ac:picMkLst>
        </pc:picChg>
      </pc:sldChg>
      <pc:sldChg chg="del">
        <pc:chgData name="Emma Finnamore" userId="S::emma@revolve.media::311cbe9c-4ce9-4b6e-a490-db7c062ec52a" providerId="AD" clId="Web-{2171D382-B4C0-2E0E-4329-05ACA0AE320D}" dt="2024-02-26T12:08:43.608" v="38"/>
        <pc:sldMkLst>
          <pc:docMk/>
          <pc:sldMk cId="1278677522" sldId="359"/>
        </pc:sldMkLst>
      </pc:sldChg>
      <pc:sldChg chg="del">
        <pc:chgData name="Emma Finnamore" userId="S::emma@revolve.media::311cbe9c-4ce9-4b6e-a490-db7c062ec52a" providerId="AD" clId="Web-{2171D382-B4C0-2E0E-4329-05ACA0AE320D}" dt="2024-02-26T12:08:43.608" v="37"/>
        <pc:sldMkLst>
          <pc:docMk/>
          <pc:sldMk cId="2094054522" sldId="360"/>
        </pc:sldMkLst>
      </pc:sldChg>
      <pc:sldChg chg="del">
        <pc:chgData name="Emma Finnamore" userId="S::emma@revolve.media::311cbe9c-4ce9-4b6e-a490-db7c062ec52a" providerId="AD" clId="Web-{2171D382-B4C0-2E0E-4329-05ACA0AE320D}" dt="2024-02-26T12:08:43.608" v="36"/>
        <pc:sldMkLst>
          <pc:docMk/>
          <pc:sldMk cId="2117970450" sldId="361"/>
        </pc:sldMkLst>
      </pc:sldChg>
      <pc:sldChg chg="del">
        <pc:chgData name="Emma Finnamore" userId="S::emma@revolve.media::311cbe9c-4ce9-4b6e-a490-db7c062ec52a" providerId="AD" clId="Web-{2171D382-B4C0-2E0E-4329-05ACA0AE320D}" dt="2024-02-26T12:07:52.013" v="27"/>
        <pc:sldMkLst>
          <pc:docMk/>
          <pc:sldMk cId="231224665" sldId="365"/>
        </pc:sldMkLst>
      </pc:sldChg>
      <pc:sldChg chg="ord">
        <pc:chgData name="Emma Finnamore" userId="S::emma@revolve.media::311cbe9c-4ce9-4b6e-a490-db7c062ec52a" providerId="AD" clId="Web-{2171D382-B4C0-2E0E-4329-05ACA0AE320D}" dt="2024-02-26T12:07:45.466" v="26"/>
        <pc:sldMkLst>
          <pc:docMk/>
          <pc:sldMk cId="495756712" sldId="366"/>
        </pc:sldMkLst>
      </pc:sldChg>
      <pc:sldChg chg="addCm">
        <pc:chgData name="Emma Finnamore" userId="S::emma@revolve.media::311cbe9c-4ce9-4b6e-a490-db7c062ec52a" providerId="AD" clId="Web-{2171D382-B4C0-2E0E-4329-05ACA0AE320D}" dt="2024-02-26T12:07:37.356" v="25"/>
        <pc:sldMkLst>
          <pc:docMk/>
          <pc:sldMk cId="120085789" sldId="3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S::emma@revolve.media::311cbe9c-4ce9-4b6e-a490-db7c062ec52a" providerId="AD" clId="Web-{2171D382-B4C0-2E0E-4329-05ACA0AE320D}" dt="2024-02-26T12:07:37.356" v="25"/>
              <pc2:cmMkLst xmlns:pc2="http://schemas.microsoft.com/office/powerpoint/2019/9/main/command">
                <pc:docMk/>
                <pc:sldMk cId="120085789" sldId="372"/>
                <pc2:cmMk id="{DBB91DE3-B7E4-4324-A7B5-CCEB801CE44A}"/>
              </pc2:cmMkLst>
            </pc226:cmChg>
          </p:ext>
        </pc:extLst>
      </pc:sldChg>
      <pc:sldChg chg="add">
        <pc:chgData name="Emma Finnamore" userId="S::emma@revolve.media::311cbe9c-4ce9-4b6e-a490-db7c062ec52a" providerId="AD" clId="Web-{2171D382-B4C0-2E0E-4329-05ACA0AE320D}" dt="2024-02-26T12:03:58.412" v="0"/>
        <pc:sldMkLst>
          <pc:docMk/>
          <pc:sldMk cId="2869870658" sldId="374"/>
        </pc:sldMkLst>
      </pc:sldChg>
      <pc:sldChg chg="add">
        <pc:chgData name="Emma Finnamore" userId="S::emma@revolve.media::311cbe9c-4ce9-4b6e-a490-db7c062ec52a" providerId="AD" clId="Web-{2171D382-B4C0-2E0E-4329-05ACA0AE320D}" dt="2024-02-26T12:03:59.818" v="1"/>
        <pc:sldMkLst>
          <pc:docMk/>
          <pc:sldMk cId="2502317142" sldId="375"/>
        </pc:sldMkLst>
      </pc:sldChg>
      <pc:sldChg chg="add">
        <pc:chgData name="Emma Finnamore" userId="S::emma@revolve.media::311cbe9c-4ce9-4b6e-a490-db7c062ec52a" providerId="AD" clId="Web-{2171D382-B4C0-2E0E-4329-05ACA0AE320D}" dt="2024-02-26T12:03:59.896" v="2"/>
        <pc:sldMkLst>
          <pc:docMk/>
          <pc:sldMk cId="1149341380" sldId="376"/>
        </pc:sldMkLst>
      </pc:sldChg>
      <pc:sldChg chg="add">
        <pc:chgData name="Emma Finnamore" userId="S::emma@revolve.media::311cbe9c-4ce9-4b6e-a490-db7c062ec52a" providerId="AD" clId="Web-{2171D382-B4C0-2E0E-4329-05ACA0AE320D}" dt="2024-02-26T12:04:00.474" v="3"/>
        <pc:sldMkLst>
          <pc:docMk/>
          <pc:sldMk cId="1447006896" sldId="377"/>
        </pc:sldMkLst>
      </pc:sldChg>
      <pc:sldChg chg="add">
        <pc:chgData name="Emma Finnamore" userId="S::emma@revolve.media::311cbe9c-4ce9-4b6e-a490-db7c062ec52a" providerId="AD" clId="Web-{2171D382-B4C0-2E0E-4329-05ACA0AE320D}" dt="2024-02-26T12:04:01.021" v="4"/>
        <pc:sldMkLst>
          <pc:docMk/>
          <pc:sldMk cId="4147140956" sldId="378"/>
        </pc:sldMkLst>
      </pc:sldChg>
      <pc:sldChg chg="add">
        <pc:chgData name="Emma Finnamore" userId="S::emma@revolve.media::311cbe9c-4ce9-4b6e-a490-db7c062ec52a" providerId="AD" clId="Web-{2171D382-B4C0-2E0E-4329-05ACA0AE320D}" dt="2024-02-26T12:04:01.287" v="5"/>
        <pc:sldMkLst>
          <pc:docMk/>
          <pc:sldMk cId="3273344277" sldId="379"/>
        </pc:sldMkLst>
      </pc:sldChg>
      <pc:sldChg chg="add addCm">
        <pc:chgData name="Emma Finnamore" userId="S::emma@revolve.media::311cbe9c-4ce9-4b6e-a490-db7c062ec52a" providerId="AD" clId="Web-{2171D382-B4C0-2E0E-4329-05ACA0AE320D}" dt="2024-02-26T12:07:15.621" v="23"/>
        <pc:sldMkLst>
          <pc:docMk/>
          <pc:sldMk cId="3891880862" sldId="3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S::emma@revolve.media::311cbe9c-4ce9-4b6e-a490-db7c062ec52a" providerId="AD" clId="Web-{2171D382-B4C0-2E0E-4329-05ACA0AE320D}" dt="2024-02-26T12:07:15.621" v="23"/>
              <pc2:cmMkLst xmlns:pc2="http://schemas.microsoft.com/office/powerpoint/2019/9/main/command">
                <pc:docMk/>
                <pc:sldMk cId="3891880862" sldId="380"/>
                <pc2:cmMk id="{7E78B308-4F48-4CE3-B033-102950067827}"/>
              </pc2:cmMkLst>
            </pc226:cmChg>
          </p:ext>
        </pc:extLst>
      </pc:sldChg>
      <pc:sldChg chg="add">
        <pc:chgData name="Emma Finnamore" userId="S::emma@revolve.media::311cbe9c-4ce9-4b6e-a490-db7c062ec52a" providerId="AD" clId="Web-{2171D382-B4C0-2E0E-4329-05ACA0AE320D}" dt="2024-02-26T12:04:49.523" v="7"/>
        <pc:sldMkLst>
          <pc:docMk/>
          <pc:sldMk cId="2319849036" sldId="381"/>
        </pc:sldMkLst>
      </pc:sldChg>
      <pc:sldChg chg="modSp add">
        <pc:chgData name="Emma Finnamore" userId="S::emma@revolve.media::311cbe9c-4ce9-4b6e-a490-db7c062ec52a" providerId="AD" clId="Web-{2171D382-B4C0-2E0E-4329-05ACA0AE320D}" dt="2024-02-26T12:06:37.307" v="19" actId="14100"/>
        <pc:sldMkLst>
          <pc:docMk/>
          <pc:sldMk cId="3148587558" sldId="382"/>
        </pc:sldMkLst>
        <pc:picChg chg="mod">
          <ac:chgData name="Emma Finnamore" userId="S::emma@revolve.media::311cbe9c-4ce9-4b6e-a490-db7c062ec52a" providerId="AD" clId="Web-{2171D382-B4C0-2E0E-4329-05ACA0AE320D}" dt="2024-02-26T12:06:37.307" v="19" actId="14100"/>
          <ac:picMkLst>
            <pc:docMk/>
            <pc:sldMk cId="3148587558" sldId="382"/>
            <ac:picMk id="3" creationId="{00000000-0000-0000-0000-000000000000}"/>
          </ac:picMkLst>
        </pc:picChg>
      </pc:sldChg>
      <pc:sldChg chg="add">
        <pc:chgData name="Emma Finnamore" userId="S::emma@revolve.media::311cbe9c-4ce9-4b6e-a490-db7c062ec52a" providerId="AD" clId="Web-{2171D382-B4C0-2E0E-4329-05ACA0AE320D}" dt="2024-02-26T12:04:49.945" v="9"/>
        <pc:sldMkLst>
          <pc:docMk/>
          <pc:sldMk cId="2007498676" sldId="383"/>
        </pc:sldMkLst>
      </pc:sldChg>
      <pc:sldChg chg="modSp add">
        <pc:chgData name="Emma Finnamore" userId="S::emma@revolve.media::311cbe9c-4ce9-4b6e-a490-db7c062ec52a" providerId="AD" clId="Web-{2171D382-B4C0-2E0E-4329-05ACA0AE320D}" dt="2024-02-26T12:06:32.807" v="18" actId="14100"/>
        <pc:sldMkLst>
          <pc:docMk/>
          <pc:sldMk cId="4268304866" sldId="384"/>
        </pc:sldMkLst>
        <pc:picChg chg="mod">
          <ac:chgData name="Emma Finnamore" userId="S::emma@revolve.media::311cbe9c-4ce9-4b6e-a490-db7c062ec52a" providerId="AD" clId="Web-{2171D382-B4C0-2E0E-4329-05ACA0AE320D}" dt="2024-02-26T12:06:32.807" v="18" actId="14100"/>
          <ac:picMkLst>
            <pc:docMk/>
            <pc:sldMk cId="4268304866" sldId="384"/>
            <ac:picMk id="3" creationId="{00000000-0000-0000-0000-000000000000}"/>
          </ac:picMkLst>
        </pc:picChg>
      </pc:sldChg>
      <pc:sldChg chg="modSp add">
        <pc:chgData name="Emma Finnamore" userId="S::emma@revolve.media::311cbe9c-4ce9-4b6e-a490-db7c062ec52a" providerId="AD" clId="Web-{2171D382-B4C0-2E0E-4329-05ACA0AE320D}" dt="2024-02-26T12:05:39.759" v="13" actId="14100"/>
        <pc:sldMkLst>
          <pc:docMk/>
          <pc:sldMk cId="321713088" sldId="385"/>
        </pc:sldMkLst>
        <pc:picChg chg="mod">
          <ac:chgData name="Emma Finnamore" userId="S::emma@revolve.media::311cbe9c-4ce9-4b6e-a490-db7c062ec52a" providerId="AD" clId="Web-{2171D382-B4C0-2E0E-4329-05ACA0AE320D}" dt="2024-02-26T12:05:39.759" v="13" actId="14100"/>
          <ac:picMkLst>
            <pc:docMk/>
            <pc:sldMk cId="321713088" sldId="385"/>
            <ac:picMk id="4" creationId="{00000000-0000-0000-0000-000000000000}"/>
          </ac:picMkLst>
        </pc:picChg>
      </pc:sldChg>
      <pc:sldChg chg="add addCm">
        <pc:chgData name="Emma Finnamore" userId="S::emma@revolve.media::311cbe9c-4ce9-4b6e-a490-db7c062ec52a" providerId="AD" clId="Web-{2171D382-B4C0-2E0E-4329-05ACA0AE320D}" dt="2024-02-26T12:07:23.231" v="24"/>
        <pc:sldMkLst>
          <pc:docMk/>
          <pc:sldMk cId="1240817932" sldId="3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S::emma@revolve.media::311cbe9c-4ce9-4b6e-a490-db7c062ec52a" providerId="AD" clId="Web-{2171D382-B4C0-2E0E-4329-05ACA0AE320D}" dt="2024-02-26T12:07:23.231" v="24"/>
              <pc2:cmMkLst xmlns:pc2="http://schemas.microsoft.com/office/powerpoint/2019/9/main/command">
                <pc:docMk/>
                <pc:sldMk cId="1240817932" sldId="386"/>
                <pc2:cmMk id="{8883CB3F-2F11-4401-8BCE-E5A4D1759395}"/>
              </pc2:cmMkLst>
            </pc226:cmChg>
          </p:ext>
        </pc:extLst>
      </pc:sldChg>
      <pc:sldChg chg="add">
        <pc:chgData name="Emma Finnamore" userId="S::emma@revolve.media::311cbe9c-4ce9-4b6e-a490-db7c062ec52a" providerId="AD" clId="Web-{2171D382-B4C0-2E0E-4329-05ACA0AE320D}" dt="2024-02-26T12:08:17.654" v="28"/>
        <pc:sldMkLst>
          <pc:docMk/>
          <pc:sldMk cId="156903293" sldId="387"/>
        </pc:sldMkLst>
      </pc:sldChg>
      <pc:sldChg chg="add">
        <pc:chgData name="Emma Finnamore" userId="S::emma@revolve.media::311cbe9c-4ce9-4b6e-a490-db7c062ec52a" providerId="AD" clId="Web-{2171D382-B4C0-2E0E-4329-05ACA0AE320D}" dt="2024-02-26T12:08:17.733" v="29"/>
        <pc:sldMkLst>
          <pc:docMk/>
          <pc:sldMk cId="600974057" sldId="388"/>
        </pc:sldMkLst>
      </pc:sldChg>
      <pc:sldChg chg="add">
        <pc:chgData name="Emma Finnamore" userId="S::emma@revolve.media::311cbe9c-4ce9-4b6e-a490-db7c062ec52a" providerId="AD" clId="Web-{2171D382-B4C0-2E0E-4329-05ACA0AE320D}" dt="2024-02-26T12:08:17.983" v="30"/>
        <pc:sldMkLst>
          <pc:docMk/>
          <pc:sldMk cId="3411031996" sldId="389"/>
        </pc:sldMkLst>
      </pc:sldChg>
      <pc:sldChg chg="add">
        <pc:chgData name="Emma Finnamore" userId="S::emma@revolve.media::311cbe9c-4ce9-4b6e-a490-db7c062ec52a" providerId="AD" clId="Web-{2171D382-B4C0-2E0E-4329-05ACA0AE320D}" dt="2024-02-26T12:08:18.279" v="31"/>
        <pc:sldMkLst>
          <pc:docMk/>
          <pc:sldMk cId="3538207948" sldId="390"/>
        </pc:sldMkLst>
      </pc:sldChg>
      <pc:sldChg chg="add">
        <pc:chgData name="Emma Finnamore" userId="S::emma@revolve.media::311cbe9c-4ce9-4b6e-a490-db7c062ec52a" providerId="AD" clId="Web-{2171D382-B4C0-2E0E-4329-05ACA0AE320D}" dt="2024-02-26T12:08:18.811" v="32"/>
        <pc:sldMkLst>
          <pc:docMk/>
          <pc:sldMk cId="2520432205" sldId="391"/>
        </pc:sldMkLst>
      </pc:sldChg>
      <pc:sldChg chg="add">
        <pc:chgData name="Emma Finnamore" userId="S::emma@revolve.media::311cbe9c-4ce9-4b6e-a490-db7c062ec52a" providerId="AD" clId="Web-{2171D382-B4C0-2E0E-4329-05ACA0AE320D}" dt="2024-02-26T12:08:19.045" v="33"/>
        <pc:sldMkLst>
          <pc:docMk/>
          <pc:sldMk cId="3124703589" sldId="392"/>
        </pc:sldMkLst>
      </pc:sldChg>
      <pc:sldChg chg="add addCm">
        <pc:chgData name="Emma Finnamore" userId="S::emma@revolve.media::311cbe9c-4ce9-4b6e-a490-db7c062ec52a" providerId="AD" clId="Web-{2171D382-B4C0-2E0E-4329-05ACA0AE320D}" dt="2024-02-26T12:08:34.124" v="35"/>
        <pc:sldMkLst>
          <pc:docMk/>
          <pc:sldMk cId="3348087393" sldId="3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S::emma@revolve.media::311cbe9c-4ce9-4b6e-a490-db7c062ec52a" providerId="AD" clId="Web-{2171D382-B4C0-2E0E-4329-05ACA0AE320D}" dt="2024-02-26T12:08:34.124" v="35"/>
              <pc2:cmMkLst xmlns:pc2="http://schemas.microsoft.com/office/powerpoint/2019/9/main/command">
                <pc:docMk/>
                <pc:sldMk cId="3348087393" sldId="393"/>
                <pc2:cmMk id="{B62CD472-1C24-421F-ABA2-B71955669238}"/>
              </pc2:cmMkLst>
            </pc226:cmChg>
          </p:ext>
        </pc:extLst>
      </pc:sldChg>
      <pc:sldChg chg="add del">
        <pc:chgData name="Emma Finnamore" userId="S::emma@revolve.media::311cbe9c-4ce9-4b6e-a490-db7c062ec52a" providerId="AD" clId="Web-{2171D382-B4C0-2E0E-4329-05ACA0AE320D}" dt="2024-02-27T09:53:04.738" v="276"/>
        <pc:sldMkLst>
          <pc:docMk/>
          <pc:sldMk cId="1146227371" sldId="394"/>
        </pc:sldMkLst>
      </pc:sldChg>
      <pc:sldChg chg="add del">
        <pc:chgData name="Emma Finnamore" userId="S::emma@revolve.media::311cbe9c-4ce9-4b6e-a490-db7c062ec52a" providerId="AD" clId="Web-{2171D382-B4C0-2E0E-4329-05ACA0AE320D}" dt="2024-02-27T09:53:04.738" v="277"/>
        <pc:sldMkLst>
          <pc:docMk/>
          <pc:sldMk cId="3916540135" sldId="395"/>
        </pc:sldMkLst>
      </pc:sldChg>
      <pc:sldChg chg="add del">
        <pc:chgData name="Emma Finnamore" userId="S::emma@revolve.media::311cbe9c-4ce9-4b6e-a490-db7c062ec52a" providerId="AD" clId="Web-{2171D382-B4C0-2E0E-4329-05ACA0AE320D}" dt="2024-02-27T09:53:04.738" v="278"/>
        <pc:sldMkLst>
          <pc:docMk/>
          <pc:sldMk cId="2651271281" sldId="396"/>
        </pc:sldMkLst>
      </pc:sldChg>
      <pc:sldChg chg="add del">
        <pc:chgData name="Emma Finnamore" userId="S::emma@revolve.media::311cbe9c-4ce9-4b6e-a490-db7c062ec52a" providerId="AD" clId="Web-{2171D382-B4C0-2E0E-4329-05ACA0AE320D}" dt="2024-02-27T09:53:04.738" v="279"/>
        <pc:sldMkLst>
          <pc:docMk/>
          <pc:sldMk cId="1819878262" sldId="397"/>
        </pc:sldMkLst>
      </pc:sldChg>
      <pc:sldChg chg="add del">
        <pc:chgData name="Emma Finnamore" userId="S::emma@revolve.media::311cbe9c-4ce9-4b6e-a490-db7c062ec52a" providerId="AD" clId="Web-{2171D382-B4C0-2E0E-4329-05ACA0AE320D}" dt="2024-02-27T09:53:04.738" v="280"/>
        <pc:sldMkLst>
          <pc:docMk/>
          <pc:sldMk cId="3790039372" sldId="398"/>
        </pc:sldMkLst>
      </pc:sldChg>
      <pc:sldChg chg="add del">
        <pc:chgData name="Emma Finnamore" userId="S::emma@revolve.media::311cbe9c-4ce9-4b6e-a490-db7c062ec52a" providerId="AD" clId="Web-{2171D382-B4C0-2E0E-4329-05ACA0AE320D}" dt="2024-02-27T09:53:04.753" v="281"/>
        <pc:sldMkLst>
          <pc:docMk/>
          <pc:sldMk cId="745377122" sldId="399"/>
        </pc:sldMkLst>
      </pc:sldChg>
      <pc:sldChg chg="add del addCm modCm">
        <pc:chgData name="Emma Finnamore" userId="S::emma@revolve.media::311cbe9c-4ce9-4b6e-a490-db7c062ec52a" providerId="AD" clId="Web-{2171D382-B4C0-2E0E-4329-05ACA0AE320D}" dt="2024-02-27T09:53:04.753" v="282"/>
        <pc:sldMkLst>
          <pc:docMk/>
          <pc:sldMk cId="1032685452" sldId="4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S::emma@revolve.media::311cbe9c-4ce9-4b6e-a490-db7c062ec52a" providerId="AD" clId="Web-{2171D382-B4C0-2E0E-4329-05ACA0AE320D}" dt="2024-02-26T12:10:22.768" v="47"/>
              <pc2:cmMkLst xmlns:pc2="http://schemas.microsoft.com/office/powerpoint/2019/9/main/command">
                <pc:docMk/>
                <pc:sldMk cId="1032685452" sldId="400"/>
                <pc2:cmMk id="{75F0F23D-3E57-4441-ACA8-0E0F6D468B96}"/>
              </pc2:cmMkLst>
              <pc226:cmRplyChg chg="add">
                <pc226:chgData name="Emma Finnamore" userId="S::emma@revolve.media::311cbe9c-4ce9-4b6e-a490-db7c062ec52a" providerId="AD" clId="Web-{2171D382-B4C0-2E0E-4329-05ACA0AE320D}" dt="2024-02-26T12:10:22.768" v="47"/>
                <pc2:cmRplyMkLst xmlns:pc2="http://schemas.microsoft.com/office/powerpoint/2019/9/main/command">
                  <pc:docMk/>
                  <pc:sldMk cId="1032685452" sldId="400"/>
                  <pc2:cmMk id="{75F0F23D-3E57-4441-ACA8-0E0F6D468B96}"/>
                  <pc2:cmRplyMk id="{221CDB5F-EAF7-420D-B458-98170B1762D4}"/>
                </pc2:cmRplyMkLst>
              </pc226:cmRplyChg>
            </pc226:cmChg>
          </p:ext>
        </pc:extLst>
      </pc:sldChg>
      <pc:sldChg chg="add">
        <pc:chgData name="Emma Finnamore" userId="S::emma@revolve.media::311cbe9c-4ce9-4b6e-a490-db7c062ec52a" providerId="AD" clId="Web-{2171D382-B4C0-2E0E-4329-05ACA0AE320D}" dt="2024-02-26T12:10:46.706" v="48"/>
        <pc:sldMkLst>
          <pc:docMk/>
          <pc:sldMk cId="2042788880" sldId="401"/>
        </pc:sldMkLst>
      </pc:sldChg>
      <pc:sldChg chg="add">
        <pc:chgData name="Emma Finnamore" userId="S::emma@revolve.media::311cbe9c-4ce9-4b6e-a490-db7c062ec52a" providerId="AD" clId="Web-{2171D382-B4C0-2E0E-4329-05ACA0AE320D}" dt="2024-02-26T12:10:46.925" v="49"/>
        <pc:sldMkLst>
          <pc:docMk/>
          <pc:sldMk cId="2635851777" sldId="402"/>
        </pc:sldMkLst>
      </pc:sldChg>
      <pc:sldChg chg="add">
        <pc:chgData name="Emma Finnamore" userId="S::emma@revolve.media::311cbe9c-4ce9-4b6e-a490-db7c062ec52a" providerId="AD" clId="Web-{2171D382-B4C0-2E0E-4329-05ACA0AE320D}" dt="2024-02-26T12:10:48.362" v="50"/>
        <pc:sldMkLst>
          <pc:docMk/>
          <pc:sldMk cId="334205" sldId="403"/>
        </pc:sldMkLst>
      </pc:sldChg>
      <pc:sldChg chg="add">
        <pc:chgData name="Emma Finnamore" userId="S::emma@revolve.media::311cbe9c-4ce9-4b6e-a490-db7c062ec52a" providerId="AD" clId="Web-{2171D382-B4C0-2E0E-4329-05ACA0AE320D}" dt="2024-02-26T12:10:48.628" v="51"/>
        <pc:sldMkLst>
          <pc:docMk/>
          <pc:sldMk cId="1948238532" sldId="404"/>
        </pc:sldMkLst>
      </pc:sldChg>
      <pc:sldChg chg="add">
        <pc:chgData name="Emma Finnamore" userId="S::emma@revolve.media::311cbe9c-4ce9-4b6e-a490-db7c062ec52a" providerId="AD" clId="Web-{2171D382-B4C0-2E0E-4329-05ACA0AE320D}" dt="2024-02-26T12:10:48.894" v="52"/>
        <pc:sldMkLst>
          <pc:docMk/>
          <pc:sldMk cId="444133217" sldId="405"/>
        </pc:sldMkLst>
      </pc:sldChg>
      <pc:sldChg chg="add">
        <pc:chgData name="Emma Finnamore" userId="S::emma@revolve.media::311cbe9c-4ce9-4b6e-a490-db7c062ec52a" providerId="AD" clId="Web-{2171D382-B4C0-2E0E-4329-05ACA0AE320D}" dt="2024-02-26T12:10:49.565" v="53"/>
        <pc:sldMkLst>
          <pc:docMk/>
          <pc:sldMk cId="3348286098" sldId="406"/>
        </pc:sldMkLst>
      </pc:sldChg>
      <pc:sldChg chg="add addCm">
        <pc:chgData name="Emma Finnamore" userId="S::emma@revolve.media::311cbe9c-4ce9-4b6e-a490-db7c062ec52a" providerId="AD" clId="Web-{2171D382-B4C0-2E0E-4329-05ACA0AE320D}" dt="2024-02-26T12:10:57.581" v="55"/>
        <pc:sldMkLst>
          <pc:docMk/>
          <pc:sldMk cId="640400846" sldId="4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S::emma@revolve.media::311cbe9c-4ce9-4b6e-a490-db7c062ec52a" providerId="AD" clId="Web-{2171D382-B4C0-2E0E-4329-05ACA0AE320D}" dt="2024-02-26T12:10:57.581" v="55"/>
              <pc2:cmMkLst xmlns:pc2="http://schemas.microsoft.com/office/powerpoint/2019/9/main/command">
                <pc:docMk/>
                <pc:sldMk cId="640400846" sldId="407"/>
                <pc2:cmMk id="{D20180EC-D678-422B-A117-FDC9D5E2E382}"/>
              </pc2:cmMkLst>
            </pc226:cmChg>
          </p:ext>
        </pc:extLst>
      </pc:sldChg>
      <pc:sldChg chg="add del">
        <pc:chgData name="Emma Finnamore" userId="S::emma@revolve.media::311cbe9c-4ce9-4b6e-a490-db7c062ec52a" providerId="AD" clId="Web-{2171D382-B4C0-2E0E-4329-05ACA0AE320D}" dt="2024-02-26T12:12:13.209" v="65"/>
        <pc:sldMkLst>
          <pc:docMk/>
          <pc:sldMk cId="1389777828" sldId="408"/>
        </pc:sldMkLst>
      </pc:sldChg>
      <pc:sldChg chg="add">
        <pc:chgData name="Emma Finnamore" userId="S::emma@revolve.media::311cbe9c-4ce9-4b6e-a490-db7c062ec52a" providerId="AD" clId="Web-{2171D382-B4C0-2E0E-4329-05ACA0AE320D}" dt="2024-02-26T12:11:52.083" v="57"/>
        <pc:sldMkLst>
          <pc:docMk/>
          <pc:sldMk cId="2354331409" sldId="409"/>
        </pc:sldMkLst>
      </pc:sldChg>
      <pc:sldChg chg="modSp add">
        <pc:chgData name="Emma Finnamore" userId="S::emma@revolve.media::311cbe9c-4ce9-4b6e-a490-db7c062ec52a" providerId="AD" clId="Web-{2171D382-B4C0-2E0E-4329-05ACA0AE320D}" dt="2024-02-27T14:12:12.481" v="637" actId="20577"/>
        <pc:sldMkLst>
          <pc:docMk/>
          <pc:sldMk cId="660164034" sldId="410"/>
        </pc:sldMkLst>
        <pc:spChg chg="mod">
          <ac:chgData name="Emma Finnamore" userId="S::emma@revolve.media::311cbe9c-4ce9-4b6e-a490-db7c062ec52a" providerId="AD" clId="Web-{2171D382-B4C0-2E0E-4329-05ACA0AE320D}" dt="2024-02-27T14:12:12.481" v="637" actId="20577"/>
          <ac:spMkLst>
            <pc:docMk/>
            <pc:sldMk cId="660164034" sldId="410"/>
            <ac:spMk id="21" creationId="{00000000-0000-0000-0000-000000000000}"/>
          </ac:spMkLst>
        </pc:spChg>
      </pc:sldChg>
      <pc:sldChg chg="add">
        <pc:chgData name="Emma Finnamore" userId="S::emma@revolve.media::311cbe9c-4ce9-4b6e-a490-db7c062ec52a" providerId="AD" clId="Web-{2171D382-B4C0-2E0E-4329-05ACA0AE320D}" dt="2024-02-26T12:11:52.599" v="59"/>
        <pc:sldMkLst>
          <pc:docMk/>
          <pc:sldMk cId="4158933831" sldId="411"/>
        </pc:sldMkLst>
      </pc:sldChg>
      <pc:sldChg chg="add">
        <pc:chgData name="Emma Finnamore" userId="S::emma@revolve.media::311cbe9c-4ce9-4b6e-a490-db7c062ec52a" providerId="AD" clId="Web-{2171D382-B4C0-2E0E-4329-05ACA0AE320D}" dt="2024-02-26T12:11:52.864" v="60"/>
        <pc:sldMkLst>
          <pc:docMk/>
          <pc:sldMk cId="1732878966" sldId="412"/>
        </pc:sldMkLst>
      </pc:sldChg>
      <pc:sldChg chg="add">
        <pc:chgData name="Emma Finnamore" userId="S::emma@revolve.media::311cbe9c-4ce9-4b6e-a490-db7c062ec52a" providerId="AD" clId="Web-{2171D382-B4C0-2E0E-4329-05ACA0AE320D}" dt="2024-02-26T12:11:53.333" v="61"/>
        <pc:sldMkLst>
          <pc:docMk/>
          <pc:sldMk cId="3568230072" sldId="413"/>
        </pc:sldMkLst>
      </pc:sldChg>
      <pc:sldChg chg="add">
        <pc:chgData name="Emma Finnamore" userId="S::emma@revolve.media::311cbe9c-4ce9-4b6e-a490-db7c062ec52a" providerId="AD" clId="Web-{2171D382-B4C0-2E0E-4329-05ACA0AE320D}" dt="2024-02-26T12:11:54.333" v="62"/>
        <pc:sldMkLst>
          <pc:docMk/>
          <pc:sldMk cId="3387580256" sldId="414"/>
        </pc:sldMkLst>
      </pc:sldChg>
      <pc:sldChg chg="add addCm">
        <pc:chgData name="Emma Finnamore" userId="S::emma@revolve.media::311cbe9c-4ce9-4b6e-a490-db7c062ec52a" providerId="AD" clId="Web-{2171D382-B4C0-2E0E-4329-05ACA0AE320D}" dt="2024-02-26T12:12:01.396" v="64"/>
        <pc:sldMkLst>
          <pc:docMk/>
          <pc:sldMk cId="242450933" sldId="4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S::emma@revolve.media::311cbe9c-4ce9-4b6e-a490-db7c062ec52a" providerId="AD" clId="Web-{2171D382-B4C0-2E0E-4329-05ACA0AE320D}" dt="2024-02-26T12:12:01.396" v="64"/>
              <pc2:cmMkLst xmlns:pc2="http://schemas.microsoft.com/office/powerpoint/2019/9/main/command">
                <pc:docMk/>
                <pc:sldMk cId="242450933" sldId="415"/>
                <pc2:cmMk id="{89ACB1BE-742E-4C7D-BB4A-A95A4F072FB4}"/>
              </pc2:cmMkLst>
            </pc226:cmChg>
          </p:ext>
        </pc:extLst>
      </pc:sldChg>
      <pc:sldChg chg="add">
        <pc:chgData name="Emma Finnamore" userId="S::emma@revolve.media::311cbe9c-4ce9-4b6e-a490-db7c062ec52a" providerId="AD" clId="Web-{2171D382-B4C0-2E0E-4329-05ACA0AE320D}" dt="2024-02-26T12:13:39.024" v="67"/>
        <pc:sldMkLst>
          <pc:docMk/>
          <pc:sldMk cId="3545174373" sldId="416"/>
        </pc:sldMkLst>
      </pc:sldChg>
      <pc:sldChg chg="add">
        <pc:chgData name="Emma Finnamore" userId="S::emma@revolve.media::311cbe9c-4ce9-4b6e-a490-db7c062ec52a" providerId="AD" clId="Web-{2171D382-B4C0-2E0E-4329-05ACA0AE320D}" dt="2024-02-26T12:13:39.149" v="68"/>
        <pc:sldMkLst>
          <pc:docMk/>
          <pc:sldMk cId="2025209507" sldId="417"/>
        </pc:sldMkLst>
      </pc:sldChg>
      <pc:sldChg chg="add">
        <pc:chgData name="Emma Finnamore" userId="S::emma@revolve.media::311cbe9c-4ce9-4b6e-a490-db7c062ec52a" providerId="AD" clId="Web-{2171D382-B4C0-2E0E-4329-05ACA0AE320D}" dt="2024-02-26T12:13:39.211" v="69"/>
        <pc:sldMkLst>
          <pc:docMk/>
          <pc:sldMk cId="402757233" sldId="418"/>
        </pc:sldMkLst>
      </pc:sldChg>
      <pc:sldChg chg="add">
        <pc:chgData name="Emma Finnamore" userId="S::emma@revolve.media::311cbe9c-4ce9-4b6e-a490-db7c062ec52a" providerId="AD" clId="Web-{2171D382-B4C0-2E0E-4329-05ACA0AE320D}" dt="2024-02-26T12:13:59.337" v="70"/>
        <pc:sldMkLst>
          <pc:docMk/>
          <pc:sldMk cId="307949452" sldId="419"/>
        </pc:sldMkLst>
      </pc:sldChg>
      <pc:sldChg chg="add">
        <pc:chgData name="Emma Finnamore" userId="S::emma@revolve.media::311cbe9c-4ce9-4b6e-a490-db7c062ec52a" providerId="AD" clId="Web-{2171D382-B4C0-2E0E-4329-05ACA0AE320D}" dt="2024-02-26T12:14:06.634" v="71"/>
        <pc:sldMkLst>
          <pc:docMk/>
          <pc:sldMk cId="2234568558" sldId="420"/>
        </pc:sldMkLst>
      </pc:sldChg>
      <pc:sldChg chg="add">
        <pc:chgData name="Emma Finnamore" userId="S::emma@revolve.media::311cbe9c-4ce9-4b6e-a490-db7c062ec52a" providerId="AD" clId="Web-{2171D382-B4C0-2E0E-4329-05ACA0AE320D}" dt="2024-02-26T12:14:15.650" v="72"/>
        <pc:sldMkLst>
          <pc:docMk/>
          <pc:sldMk cId="3192252840" sldId="421"/>
        </pc:sldMkLst>
      </pc:sldChg>
      <pc:sldChg chg="add">
        <pc:chgData name="Emma Finnamore" userId="S::emma@revolve.media::311cbe9c-4ce9-4b6e-a490-db7c062ec52a" providerId="AD" clId="Web-{2171D382-B4C0-2E0E-4329-05ACA0AE320D}" dt="2024-02-26T12:15:10.042" v="73"/>
        <pc:sldMkLst>
          <pc:docMk/>
          <pc:sldMk cId="531153414" sldId="422"/>
        </pc:sldMkLst>
      </pc:sldChg>
      <pc:sldChg chg="add">
        <pc:chgData name="Emma Finnamore" userId="S::emma@revolve.media::311cbe9c-4ce9-4b6e-a490-db7c062ec52a" providerId="AD" clId="Web-{2171D382-B4C0-2E0E-4329-05ACA0AE320D}" dt="2024-02-26T12:15:29.512" v="74"/>
        <pc:sldMkLst>
          <pc:docMk/>
          <pc:sldMk cId="2816852354" sldId="423"/>
        </pc:sldMkLst>
      </pc:sldChg>
      <pc:sldChg chg="add">
        <pc:chgData name="Emma Finnamore" userId="S::emma@revolve.media::311cbe9c-4ce9-4b6e-a490-db7c062ec52a" providerId="AD" clId="Web-{2171D382-B4C0-2E0E-4329-05ACA0AE320D}" dt="2024-02-26T12:15:50.247" v="75"/>
        <pc:sldMkLst>
          <pc:docMk/>
          <pc:sldMk cId="3643757579" sldId="424"/>
        </pc:sldMkLst>
      </pc:sldChg>
      <pc:sldChg chg="add">
        <pc:chgData name="Emma Finnamore" userId="S::emma@revolve.media::311cbe9c-4ce9-4b6e-a490-db7c062ec52a" providerId="AD" clId="Web-{2171D382-B4C0-2E0E-4329-05ACA0AE320D}" dt="2024-02-26T12:16:04.638" v="76"/>
        <pc:sldMkLst>
          <pc:docMk/>
          <pc:sldMk cId="1549891660" sldId="425"/>
        </pc:sldMkLst>
      </pc:sldChg>
      <pc:sldChg chg="addSp delSp modSp new">
        <pc:chgData name="Emma Finnamore" userId="S::emma@revolve.media::311cbe9c-4ce9-4b6e-a490-db7c062ec52a" providerId="AD" clId="Web-{2171D382-B4C0-2E0E-4329-05ACA0AE320D}" dt="2024-02-26T12:21:08.616" v="120" actId="1076"/>
        <pc:sldMkLst>
          <pc:docMk/>
          <pc:sldMk cId="992952518" sldId="426"/>
        </pc:sldMkLst>
        <pc:spChg chg="del">
          <ac:chgData name="Emma Finnamore" userId="S::emma@revolve.media::311cbe9c-4ce9-4b6e-a490-db7c062ec52a" providerId="AD" clId="Web-{2171D382-B4C0-2E0E-4329-05ACA0AE320D}" dt="2024-02-26T12:20:50.881" v="112"/>
          <ac:spMkLst>
            <pc:docMk/>
            <pc:sldMk cId="992952518" sldId="426"/>
            <ac:spMk id="2" creationId="{9F2E9D3D-A50B-BDC5-A1FC-89B974502792}"/>
          </ac:spMkLst>
        </pc:spChg>
        <pc:spChg chg="del">
          <ac:chgData name="Emma Finnamore" userId="S::emma@revolve.media::311cbe9c-4ce9-4b6e-a490-db7c062ec52a" providerId="AD" clId="Web-{2171D382-B4C0-2E0E-4329-05ACA0AE320D}" dt="2024-02-26T12:20:43.709" v="109"/>
          <ac:spMkLst>
            <pc:docMk/>
            <pc:sldMk cId="992952518" sldId="426"/>
            <ac:spMk id="3" creationId="{836EFAF9-AAA8-B802-3111-DEEC952D3296}"/>
          </ac:spMkLst>
        </pc:spChg>
        <pc:picChg chg="add mod ord">
          <ac:chgData name="Emma Finnamore" userId="S::emma@revolve.media::311cbe9c-4ce9-4b6e-a490-db7c062ec52a" providerId="AD" clId="Web-{2171D382-B4C0-2E0E-4329-05ACA0AE320D}" dt="2024-02-26T12:21:08.616" v="120" actId="1076"/>
          <ac:picMkLst>
            <pc:docMk/>
            <pc:sldMk cId="992952518" sldId="426"/>
            <ac:picMk id="5" creationId="{B0719BC3-2BE3-20C1-07B3-09FD66B61CD5}"/>
          </ac:picMkLst>
        </pc:picChg>
      </pc:sldChg>
      <pc:sldChg chg="addSp delSp modSp add del replId delAnim">
        <pc:chgData name="Emma Finnamore" userId="S::emma@revolve.media::311cbe9c-4ce9-4b6e-a490-db7c062ec52a" providerId="AD" clId="Web-{2171D382-B4C0-2E0E-4329-05ACA0AE320D}" dt="2024-02-26T12:19:22.754" v="107"/>
        <pc:sldMkLst>
          <pc:docMk/>
          <pc:sldMk cId="3174397015" sldId="426"/>
        </pc:sldMkLst>
        <pc:spChg chg="del">
          <ac:chgData name="Emma Finnamore" userId="S::emma@revolve.media::311cbe9c-4ce9-4b6e-a490-db7c062ec52a" providerId="AD" clId="Web-{2171D382-B4C0-2E0E-4329-05ACA0AE320D}" dt="2024-02-26T12:18:30.908" v="89"/>
          <ac:spMkLst>
            <pc:docMk/>
            <pc:sldMk cId="3174397015" sldId="426"/>
            <ac:spMk id="2" creationId="{42E19790-510B-C74F-8921-BB19857CD323}"/>
          </ac:spMkLst>
        </pc:spChg>
        <pc:spChg chg="add del">
          <ac:chgData name="Emma Finnamore" userId="S::emma@revolve.media::311cbe9c-4ce9-4b6e-a490-db7c062ec52a" providerId="AD" clId="Web-{2171D382-B4C0-2E0E-4329-05ACA0AE320D}" dt="2024-02-26T12:18:17.392" v="79"/>
          <ac:spMkLst>
            <pc:docMk/>
            <pc:sldMk cId="3174397015" sldId="426"/>
            <ac:spMk id="8" creationId="{42E19790-510B-C74F-8921-BB19857CD323}"/>
          </ac:spMkLst>
        </pc:spChg>
        <pc:spChg chg="add del">
          <ac:chgData name="Emma Finnamore" userId="S::emma@revolve.media::311cbe9c-4ce9-4b6e-a490-db7c062ec52a" providerId="AD" clId="Web-{2171D382-B4C0-2E0E-4329-05ACA0AE320D}" dt="2024-02-26T12:18:17.392" v="79"/>
          <ac:spMkLst>
            <pc:docMk/>
            <pc:sldMk cId="3174397015" sldId="426"/>
            <ac:spMk id="10" creationId="{8673221A-EF4B-0661-7224-872DB4A6BD4C}"/>
          </ac:spMkLst>
        </pc:spChg>
        <pc:spChg chg="add mod">
          <ac:chgData name="Emma Finnamore" userId="S::emma@revolve.media::311cbe9c-4ce9-4b6e-a490-db7c062ec52a" providerId="AD" clId="Web-{2171D382-B4C0-2E0E-4329-05ACA0AE320D}" dt="2024-02-26T12:19:19.457" v="106" actId="1076"/>
          <ac:spMkLst>
            <pc:docMk/>
            <pc:sldMk cId="3174397015" sldId="426"/>
            <ac:spMk id="24" creationId="{0760BCF8-F8A1-3AA7-DCB8-E6E70AA042FC}"/>
          </ac:spMkLst>
        </pc:spChg>
        <pc:graphicFrameChg chg="del">
          <ac:chgData name="Emma Finnamore" userId="S::emma@revolve.media::311cbe9c-4ce9-4b6e-a490-db7c062ec52a" providerId="AD" clId="Web-{2171D382-B4C0-2E0E-4329-05ACA0AE320D}" dt="2024-02-26T12:18:30.861" v="81"/>
          <ac:graphicFrameMkLst>
            <pc:docMk/>
            <pc:sldMk cId="3174397015" sldId="426"/>
            <ac:graphicFrameMk id="5" creationId="{2CAD04A9-50DD-499B-9E4B-F522CCEADC08}"/>
          </ac:graphicFrameMkLst>
        </pc:graphicFrameChg>
        <pc:graphicFrameChg chg="del">
          <ac:chgData name="Emma Finnamore" userId="S::emma@revolve.media::311cbe9c-4ce9-4b6e-a490-db7c062ec52a" providerId="AD" clId="Web-{2171D382-B4C0-2E0E-4329-05ACA0AE320D}" dt="2024-02-26T12:18:30.861" v="84"/>
          <ac:graphicFrameMkLst>
            <pc:docMk/>
            <pc:sldMk cId="3174397015" sldId="426"/>
            <ac:graphicFrameMk id="6" creationId="{C67DF42D-2C4A-4B45-8E98-C11C48ACD1D2}"/>
          </ac:graphicFrameMkLst>
        </pc:graphicFrameChg>
        <pc:graphicFrameChg chg="del">
          <ac:chgData name="Emma Finnamore" userId="S::emma@revolve.media::311cbe9c-4ce9-4b6e-a490-db7c062ec52a" providerId="AD" clId="Web-{2171D382-B4C0-2E0E-4329-05ACA0AE320D}" dt="2024-02-26T12:18:30.861" v="83"/>
          <ac:graphicFrameMkLst>
            <pc:docMk/>
            <pc:sldMk cId="3174397015" sldId="426"/>
            <ac:graphicFrameMk id="17" creationId="{5BE8898B-0894-4A07-9941-F84448E998A7}"/>
          </ac:graphicFrameMkLst>
        </pc:graphicFrameChg>
        <pc:graphicFrameChg chg="del">
          <ac:chgData name="Emma Finnamore" userId="S::emma@revolve.media::311cbe9c-4ce9-4b6e-a490-db7c062ec52a" providerId="AD" clId="Web-{2171D382-B4C0-2E0E-4329-05ACA0AE320D}" dt="2024-02-26T12:18:30.861" v="82"/>
          <ac:graphicFrameMkLst>
            <pc:docMk/>
            <pc:sldMk cId="3174397015" sldId="426"/>
            <ac:graphicFrameMk id="19" creationId="{AB5F71D8-ABD2-440D-9E5C-F58CFE3A9897}"/>
          </ac:graphicFrameMkLst>
        </pc:graphicFrameChg>
        <pc:picChg chg="del">
          <ac:chgData name="Emma Finnamore" userId="S::emma@revolve.media::311cbe9c-4ce9-4b6e-a490-db7c062ec52a" providerId="AD" clId="Web-{2171D382-B4C0-2E0E-4329-05ACA0AE320D}" dt="2024-02-26T12:18:30.877" v="88"/>
          <ac:picMkLst>
            <pc:docMk/>
            <pc:sldMk cId="3174397015" sldId="426"/>
            <ac:picMk id="4" creationId="{B94F5580-1439-7183-0B58-BD40129594FD}"/>
          </ac:picMkLst>
        </pc:picChg>
        <pc:picChg chg="add del">
          <ac:chgData name="Emma Finnamore" userId="S::emma@revolve.media::311cbe9c-4ce9-4b6e-a490-db7c062ec52a" providerId="AD" clId="Web-{2171D382-B4C0-2E0E-4329-05ACA0AE320D}" dt="2024-02-26T12:18:17.392" v="79"/>
          <ac:picMkLst>
            <pc:docMk/>
            <pc:sldMk cId="3174397015" sldId="426"/>
            <ac:picMk id="7" creationId="{74A858E2-0EF9-474E-8339-32FC527094D1}"/>
          </ac:picMkLst>
        </pc:picChg>
        <pc:picChg chg="del">
          <ac:chgData name="Emma Finnamore" userId="S::emma@revolve.media::311cbe9c-4ce9-4b6e-a490-db7c062ec52a" providerId="AD" clId="Web-{2171D382-B4C0-2E0E-4329-05ACA0AE320D}" dt="2024-02-26T12:18:30.877" v="87"/>
          <ac:picMkLst>
            <pc:docMk/>
            <pc:sldMk cId="3174397015" sldId="426"/>
            <ac:picMk id="9" creationId="{96A39575-5A7F-4AA3-AA12-6C2710F56E5C}"/>
          </ac:picMkLst>
        </pc:picChg>
        <pc:picChg chg="del">
          <ac:chgData name="Emma Finnamore" userId="S::emma@revolve.media::311cbe9c-4ce9-4b6e-a490-db7c062ec52a" providerId="AD" clId="Web-{2171D382-B4C0-2E0E-4329-05ACA0AE320D}" dt="2024-02-26T12:18:30.861" v="86"/>
          <ac:picMkLst>
            <pc:docMk/>
            <pc:sldMk cId="3174397015" sldId="426"/>
            <ac:picMk id="11" creationId="{564DEFA8-68DE-4502-8A1E-31A0CEC3555A}"/>
          </ac:picMkLst>
        </pc:picChg>
        <pc:picChg chg="add del">
          <ac:chgData name="Emma Finnamore" userId="S::emma@revolve.media::311cbe9c-4ce9-4b6e-a490-db7c062ec52a" providerId="AD" clId="Web-{2171D382-B4C0-2E0E-4329-05ACA0AE320D}" dt="2024-02-26T12:18:17.392" v="79"/>
          <ac:picMkLst>
            <pc:docMk/>
            <pc:sldMk cId="3174397015" sldId="426"/>
            <ac:picMk id="12" creationId="{B94F5580-1439-7183-0B58-BD40129594FD}"/>
          </ac:picMkLst>
        </pc:picChg>
        <pc:picChg chg="del">
          <ac:chgData name="Emma Finnamore" userId="S::emma@revolve.media::311cbe9c-4ce9-4b6e-a490-db7c062ec52a" providerId="AD" clId="Web-{2171D382-B4C0-2E0E-4329-05ACA0AE320D}" dt="2024-02-26T12:18:30.861" v="85"/>
          <ac:picMkLst>
            <pc:docMk/>
            <pc:sldMk cId="3174397015" sldId="426"/>
            <ac:picMk id="13" creationId="{0E89743A-095A-48B7-B3B1-CCE6B4A2A533}"/>
          </ac:picMkLst>
        </pc:picChg>
        <pc:picChg chg="add del">
          <ac:chgData name="Emma Finnamore" userId="S::emma@revolve.media::311cbe9c-4ce9-4b6e-a490-db7c062ec52a" providerId="AD" clId="Web-{2171D382-B4C0-2E0E-4329-05ACA0AE320D}" dt="2024-02-26T12:18:17.392" v="79"/>
          <ac:picMkLst>
            <pc:docMk/>
            <pc:sldMk cId="3174397015" sldId="426"/>
            <ac:picMk id="14" creationId="{2AD54796-C552-475F-A907-4A67C63CB609}"/>
          </ac:picMkLst>
        </pc:picChg>
        <pc:picChg chg="add del">
          <ac:chgData name="Emma Finnamore" userId="S::emma@revolve.media::311cbe9c-4ce9-4b6e-a490-db7c062ec52a" providerId="AD" clId="Web-{2171D382-B4C0-2E0E-4329-05ACA0AE320D}" dt="2024-02-26T12:18:17.392" v="79"/>
          <ac:picMkLst>
            <pc:docMk/>
            <pc:sldMk cId="3174397015" sldId="426"/>
            <ac:picMk id="15" creationId="{08F17DA4-D027-4EAE-A539-D8A75964A92A}"/>
          </ac:picMkLst>
        </pc:picChg>
        <pc:picChg chg="add del">
          <ac:chgData name="Emma Finnamore" userId="S::emma@revolve.media::311cbe9c-4ce9-4b6e-a490-db7c062ec52a" providerId="AD" clId="Web-{2171D382-B4C0-2E0E-4329-05ACA0AE320D}" dt="2024-02-26T12:18:17.392" v="79"/>
          <ac:picMkLst>
            <pc:docMk/>
            <pc:sldMk cId="3174397015" sldId="426"/>
            <ac:picMk id="16" creationId="{564DEFA8-68DE-4502-8A1E-31A0CEC3555A}"/>
          </ac:picMkLst>
        </pc:picChg>
        <pc:picChg chg="add del">
          <ac:chgData name="Emma Finnamore" userId="S::emma@revolve.media::311cbe9c-4ce9-4b6e-a490-db7c062ec52a" providerId="AD" clId="Web-{2171D382-B4C0-2E0E-4329-05ACA0AE320D}" dt="2024-02-26T12:18:17.392" v="79"/>
          <ac:picMkLst>
            <pc:docMk/>
            <pc:sldMk cId="3174397015" sldId="426"/>
            <ac:picMk id="20" creationId="{DBB08C00-0B29-404C-9DA1-BF5CEDE53A24}"/>
          </ac:picMkLst>
        </pc:picChg>
        <pc:picChg chg="add del">
          <ac:chgData name="Emma Finnamore" userId="S::emma@revolve.media::311cbe9c-4ce9-4b6e-a490-db7c062ec52a" providerId="AD" clId="Web-{2171D382-B4C0-2E0E-4329-05ACA0AE320D}" dt="2024-02-26T12:18:17.392" v="79"/>
          <ac:picMkLst>
            <pc:docMk/>
            <pc:sldMk cId="3174397015" sldId="426"/>
            <ac:picMk id="21" creationId="{0E89743A-095A-48B7-B3B1-CCE6B4A2A533}"/>
          </ac:picMkLst>
        </pc:picChg>
        <pc:picChg chg="add del">
          <ac:chgData name="Emma Finnamore" userId="S::emma@revolve.media::311cbe9c-4ce9-4b6e-a490-db7c062ec52a" providerId="AD" clId="Web-{2171D382-B4C0-2E0E-4329-05ACA0AE320D}" dt="2024-02-26T12:18:17.392" v="79"/>
          <ac:picMkLst>
            <pc:docMk/>
            <pc:sldMk cId="3174397015" sldId="426"/>
            <ac:picMk id="22" creationId="{E013FD35-C5F7-4C28-8B8E-9C315F151673}"/>
          </ac:picMkLst>
        </pc:picChg>
        <pc:picChg chg="add mod">
          <ac:chgData name="Emma Finnamore" userId="S::emma@revolve.media::311cbe9c-4ce9-4b6e-a490-db7c062ec52a" providerId="AD" clId="Web-{2171D382-B4C0-2E0E-4329-05ACA0AE320D}" dt="2024-02-26T12:19:10.019" v="97"/>
          <ac:picMkLst>
            <pc:docMk/>
            <pc:sldMk cId="3174397015" sldId="426"/>
            <ac:picMk id="25" creationId="{11F440B1-5BFF-1018-94AC-B9CDE654F5E6}"/>
          </ac:picMkLst>
        </pc:picChg>
        <pc:picChg chg="add mod">
          <ac:chgData name="Emma Finnamore" userId="S::emma@revolve.media::311cbe9c-4ce9-4b6e-a490-db7c062ec52a" providerId="AD" clId="Web-{2171D382-B4C0-2E0E-4329-05ACA0AE320D}" dt="2024-02-26T12:19:10.034" v="98"/>
          <ac:picMkLst>
            <pc:docMk/>
            <pc:sldMk cId="3174397015" sldId="426"/>
            <ac:picMk id="26" creationId="{0D48D33C-C511-C274-D2D7-CF801461C408}"/>
          </ac:picMkLst>
        </pc:picChg>
        <pc:picChg chg="add mod">
          <ac:chgData name="Emma Finnamore" userId="S::emma@revolve.media::311cbe9c-4ce9-4b6e-a490-db7c062ec52a" providerId="AD" clId="Web-{2171D382-B4C0-2E0E-4329-05ACA0AE320D}" dt="2024-02-26T12:19:10.050" v="99"/>
          <ac:picMkLst>
            <pc:docMk/>
            <pc:sldMk cId="3174397015" sldId="426"/>
            <ac:picMk id="27" creationId="{20CB9970-8EF0-067F-91CE-FE329CFD1B2C}"/>
          </ac:picMkLst>
        </pc:picChg>
        <pc:picChg chg="add mod">
          <ac:chgData name="Emma Finnamore" userId="S::emma@revolve.media::311cbe9c-4ce9-4b6e-a490-db7c062ec52a" providerId="AD" clId="Web-{2171D382-B4C0-2E0E-4329-05ACA0AE320D}" dt="2024-02-26T12:19:10.050" v="100"/>
          <ac:picMkLst>
            <pc:docMk/>
            <pc:sldMk cId="3174397015" sldId="426"/>
            <ac:picMk id="28" creationId="{00BC1A37-E402-2BB0-DEA7-89B1D1312880}"/>
          </ac:picMkLst>
        </pc:picChg>
        <pc:picChg chg="add mod">
          <ac:chgData name="Emma Finnamore" userId="S::emma@revolve.media::311cbe9c-4ce9-4b6e-a490-db7c062ec52a" providerId="AD" clId="Web-{2171D382-B4C0-2E0E-4329-05ACA0AE320D}" dt="2024-02-26T12:19:10.066" v="101"/>
          <ac:picMkLst>
            <pc:docMk/>
            <pc:sldMk cId="3174397015" sldId="426"/>
            <ac:picMk id="29" creationId="{F6C012CE-2787-D360-9F64-16A5D2488BC1}"/>
          </ac:picMkLst>
        </pc:picChg>
        <pc:picChg chg="add mod">
          <ac:chgData name="Emma Finnamore" userId="S::emma@revolve.media::311cbe9c-4ce9-4b6e-a490-db7c062ec52a" providerId="AD" clId="Web-{2171D382-B4C0-2E0E-4329-05ACA0AE320D}" dt="2024-02-26T12:19:10.081" v="102"/>
          <ac:picMkLst>
            <pc:docMk/>
            <pc:sldMk cId="3174397015" sldId="426"/>
            <ac:picMk id="30" creationId="{499D0ADC-A203-CA0B-D168-19EB19479EAE}"/>
          </ac:picMkLst>
        </pc:picChg>
        <pc:picChg chg="add mod">
          <ac:chgData name="Emma Finnamore" userId="S::emma@revolve.media::311cbe9c-4ce9-4b6e-a490-db7c062ec52a" providerId="AD" clId="Web-{2171D382-B4C0-2E0E-4329-05ACA0AE320D}" dt="2024-02-26T12:19:10.081" v="103"/>
          <ac:picMkLst>
            <pc:docMk/>
            <pc:sldMk cId="3174397015" sldId="426"/>
            <ac:picMk id="31" creationId="{3AB3C683-DD75-7AF0-9F24-5C4794333ED0}"/>
          </ac:picMkLst>
        </pc:picChg>
        <pc:picChg chg="add mod">
          <ac:chgData name="Emma Finnamore" userId="S::emma@revolve.media::311cbe9c-4ce9-4b6e-a490-db7c062ec52a" providerId="AD" clId="Web-{2171D382-B4C0-2E0E-4329-05ACA0AE320D}" dt="2024-02-26T12:19:10.097" v="104"/>
          <ac:picMkLst>
            <pc:docMk/>
            <pc:sldMk cId="3174397015" sldId="426"/>
            <ac:picMk id="32" creationId="{65083438-DA8D-5955-ABF1-AFFC967C8B38}"/>
          </ac:picMkLst>
        </pc:picChg>
        <pc:picChg chg="add mod">
          <ac:chgData name="Emma Finnamore" userId="S::emma@revolve.media::311cbe9c-4ce9-4b6e-a490-db7c062ec52a" providerId="AD" clId="Web-{2171D382-B4C0-2E0E-4329-05ACA0AE320D}" dt="2024-02-26T12:19:10.112" v="105"/>
          <ac:picMkLst>
            <pc:docMk/>
            <pc:sldMk cId="3174397015" sldId="426"/>
            <ac:picMk id="33" creationId="{293B22B8-3F85-F1A4-00C5-3B71C8B54B31}"/>
          </ac:picMkLst>
        </pc:picChg>
        <pc:picChg chg="del">
          <ac:chgData name="Emma Finnamore" userId="S::emma@revolve.media::311cbe9c-4ce9-4b6e-a490-db7c062ec52a" providerId="AD" clId="Web-{2171D382-B4C0-2E0E-4329-05ACA0AE320D}" dt="2024-02-26T12:18:27.064" v="80"/>
          <ac:picMkLst>
            <pc:docMk/>
            <pc:sldMk cId="3174397015" sldId="426"/>
            <ac:picMk id="1026" creationId="{74A858E2-0EF9-474E-8339-32FC527094D1}"/>
          </ac:picMkLst>
        </pc:picChg>
      </pc:sldChg>
      <pc:sldChg chg="addSp delSp modSp new">
        <pc:chgData name="Emma Finnamore" userId="S::emma@revolve.media::311cbe9c-4ce9-4b6e-a490-db7c062ec52a" providerId="AD" clId="Web-{2171D382-B4C0-2E0E-4329-05ACA0AE320D}" dt="2024-02-26T12:21:56.836" v="129" actId="1076"/>
        <pc:sldMkLst>
          <pc:docMk/>
          <pc:sldMk cId="2480182706" sldId="427"/>
        </pc:sldMkLst>
        <pc:spChg chg="del">
          <ac:chgData name="Emma Finnamore" userId="S::emma@revolve.media::311cbe9c-4ce9-4b6e-a490-db7c062ec52a" providerId="AD" clId="Web-{2171D382-B4C0-2E0E-4329-05ACA0AE320D}" dt="2024-02-26T12:21:41.008" v="122"/>
          <ac:spMkLst>
            <pc:docMk/>
            <pc:sldMk cId="2480182706" sldId="427"/>
            <ac:spMk id="2" creationId="{C43CA7D9-B088-16AB-61EF-98B932B30300}"/>
          </ac:spMkLst>
        </pc:spChg>
        <pc:spChg chg="del">
          <ac:chgData name="Emma Finnamore" userId="S::emma@revolve.media::311cbe9c-4ce9-4b6e-a490-db7c062ec52a" providerId="AD" clId="Web-{2171D382-B4C0-2E0E-4329-05ACA0AE320D}" dt="2024-02-26T12:21:42.852" v="123"/>
          <ac:spMkLst>
            <pc:docMk/>
            <pc:sldMk cId="2480182706" sldId="427"/>
            <ac:spMk id="3" creationId="{48DCCFEA-EA90-A64D-4997-F45FF3DEE4C0}"/>
          </ac:spMkLst>
        </pc:spChg>
        <pc:picChg chg="add mod ord">
          <ac:chgData name="Emma Finnamore" userId="S::emma@revolve.media::311cbe9c-4ce9-4b6e-a490-db7c062ec52a" providerId="AD" clId="Web-{2171D382-B4C0-2E0E-4329-05ACA0AE320D}" dt="2024-02-26T12:21:56.836" v="129" actId="1076"/>
          <ac:picMkLst>
            <pc:docMk/>
            <pc:sldMk cId="2480182706" sldId="427"/>
            <ac:picMk id="5" creationId="{638CCB3C-0415-7C74-41DB-424852A406A5}"/>
          </ac:picMkLst>
        </pc:picChg>
      </pc:sldChg>
      <pc:sldChg chg="add">
        <pc:chgData name="Emma Finnamore" userId="S::emma@revolve.media::311cbe9c-4ce9-4b6e-a490-db7c062ec52a" providerId="AD" clId="Web-{2171D382-B4C0-2E0E-4329-05ACA0AE320D}" dt="2024-02-26T12:22:05.274" v="130"/>
        <pc:sldMkLst>
          <pc:docMk/>
          <pc:sldMk cId="3219483738" sldId="428"/>
        </pc:sldMkLst>
      </pc:sldChg>
      <pc:sldChg chg="add del">
        <pc:chgData name="Emma Finnamore" userId="S::emma@revolve.media::311cbe9c-4ce9-4b6e-a490-db7c062ec52a" providerId="AD" clId="Web-{2171D382-B4C0-2E0E-4329-05ACA0AE320D}" dt="2024-02-26T12:23:29.371" v="141"/>
        <pc:sldMkLst>
          <pc:docMk/>
          <pc:sldMk cId="456865339" sldId="429"/>
        </pc:sldMkLst>
      </pc:sldChg>
      <pc:sldChg chg="add del">
        <pc:chgData name="Emma Finnamore" userId="S::emma@revolve.media::311cbe9c-4ce9-4b6e-a490-db7c062ec52a" providerId="AD" clId="Web-{2171D382-B4C0-2E0E-4329-05ACA0AE320D}" dt="2024-02-26T12:22:16.290" v="132"/>
        <pc:sldMkLst>
          <pc:docMk/>
          <pc:sldMk cId="1333467135" sldId="429"/>
        </pc:sldMkLst>
      </pc:sldChg>
      <pc:sldChg chg="add">
        <pc:chgData name="Emma Finnamore" userId="S::emma@revolve.media::311cbe9c-4ce9-4b6e-a490-db7c062ec52a" providerId="AD" clId="Web-{2171D382-B4C0-2E0E-4329-05ACA0AE320D}" dt="2024-02-26T12:22:38.682" v="134"/>
        <pc:sldMkLst>
          <pc:docMk/>
          <pc:sldMk cId="4289503390" sldId="430"/>
        </pc:sldMkLst>
      </pc:sldChg>
      <pc:sldChg chg="add">
        <pc:chgData name="Emma Finnamore" userId="S::emma@revolve.media::311cbe9c-4ce9-4b6e-a490-db7c062ec52a" providerId="AD" clId="Web-{2171D382-B4C0-2E0E-4329-05ACA0AE320D}" dt="2024-02-26T12:22:38.775" v="135"/>
        <pc:sldMkLst>
          <pc:docMk/>
          <pc:sldMk cId="3191234232" sldId="431"/>
        </pc:sldMkLst>
      </pc:sldChg>
      <pc:sldChg chg="add">
        <pc:chgData name="Emma Finnamore" userId="S::emma@revolve.media::311cbe9c-4ce9-4b6e-a490-db7c062ec52a" providerId="AD" clId="Web-{2171D382-B4C0-2E0E-4329-05ACA0AE320D}" dt="2024-02-26T12:22:38.869" v="136"/>
        <pc:sldMkLst>
          <pc:docMk/>
          <pc:sldMk cId="1579088645" sldId="432"/>
        </pc:sldMkLst>
      </pc:sldChg>
      <pc:sldChg chg="add">
        <pc:chgData name="Emma Finnamore" userId="S::emma@revolve.media::311cbe9c-4ce9-4b6e-a490-db7c062ec52a" providerId="AD" clId="Web-{2171D382-B4C0-2E0E-4329-05ACA0AE320D}" dt="2024-02-26T12:22:38.947" v="137"/>
        <pc:sldMkLst>
          <pc:docMk/>
          <pc:sldMk cId="4075342475" sldId="433"/>
        </pc:sldMkLst>
      </pc:sldChg>
      <pc:sldChg chg="add">
        <pc:chgData name="Emma Finnamore" userId="S::emma@revolve.media::311cbe9c-4ce9-4b6e-a490-db7c062ec52a" providerId="AD" clId="Web-{2171D382-B4C0-2E0E-4329-05ACA0AE320D}" dt="2024-02-26T12:22:39.103" v="138"/>
        <pc:sldMkLst>
          <pc:docMk/>
          <pc:sldMk cId="3928285334" sldId="434"/>
        </pc:sldMkLst>
      </pc:sldChg>
      <pc:sldChg chg="add addCm">
        <pc:chgData name="Emma Finnamore" userId="S::emma@revolve.media::311cbe9c-4ce9-4b6e-a490-db7c062ec52a" providerId="AD" clId="Web-{2171D382-B4C0-2E0E-4329-05ACA0AE320D}" dt="2024-02-26T12:22:48.182" v="140"/>
        <pc:sldMkLst>
          <pc:docMk/>
          <pc:sldMk cId="389612308" sldId="43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S::emma@revolve.media::311cbe9c-4ce9-4b6e-a490-db7c062ec52a" providerId="AD" clId="Web-{2171D382-B4C0-2E0E-4329-05ACA0AE320D}" dt="2024-02-26T12:22:48.182" v="140"/>
              <pc2:cmMkLst xmlns:pc2="http://schemas.microsoft.com/office/powerpoint/2019/9/main/command">
                <pc:docMk/>
                <pc:sldMk cId="389612308" sldId="435"/>
                <pc2:cmMk id="{1A76B611-653F-4ECD-A80F-4B2396C4EF7D}"/>
              </pc2:cmMkLst>
            </pc226:cmChg>
          </p:ext>
        </pc:extLst>
      </pc:sldChg>
      <pc:sldChg chg="addSp modSp new">
        <pc:chgData name="Emma Finnamore" userId="S::emma@revolve.media::311cbe9c-4ce9-4b6e-a490-db7c062ec52a" providerId="AD" clId="Web-{2171D382-B4C0-2E0E-4329-05ACA0AE320D}" dt="2024-02-27T10:36:50.464" v="393" actId="1076"/>
        <pc:sldMkLst>
          <pc:docMk/>
          <pc:sldMk cId="3040787239" sldId="436"/>
        </pc:sldMkLst>
        <pc:spChg chg="mod">
          <ac:chgData name="Emma Finnamore" userId="S::emma@revolve.media::311cbe9c-4ce9-4b6e-a490-db7c062ec52a" providerId="AD" clId="Web-{2171D382-B4C0-2E0E-4329-05ACA0AE320D}" dt="2024-02-26T12:34:31.235" v="240" actId="20577"/>
          <ac:spMkLst>
            <pc:docMk/>
            <pc:sldMk cId="3040787239" sldId="436"/>
            <ac:spMk id="2" creationId="{281AC6EC-6088-23E8-D68A-4E721D607B9D}"/>
          </ac:spMkLst>
        </pc:spChg>
        <pc:spChg chg="mod">
          <ac:chgData name="Emma Finnamore" userId="S::emma@revolve.media::311cbe9c-4ce9-4b6e-a490-db7c062ec52a" providerId="AD" clId="Web-{2171D382-B4C0-2E0E-4329-05ACA0AE320D}" dt="2024-02-27T10:36:50.464" v="393" actId="1076"/>
          <ac:spMkLst>
            <pc:docMk/>
            <pc:sldMk cId="3040787239" sldId="436"/>
            <ac:spMk id="3" creationId="{A0478EAE-7375-1EB6-B19D-CE3EA32EBCC4}"/>
          </ac:spMkLst>
        </pc:spChg>
        <pc:spChg chg="add mod">
          <ac:chgData name="Emma Finnamore" userId="S::emma@revolve.media::311cbe9c-4ce9-4b6e-a490-db7c062ec52a" providerId="AD" clId="Web-{2171D382-B4C0-2E0E-4329-05ACA0AE320D}" dt="2024-02-27T10:36:41.276" v="392" actId="1076"/>
          <ac:spMkLst>
            <pc:docMk/>
            <pc:sldMk cId="3040787239" sldId="436"/>
            <ac:spMk id="5" creationId="{CA383192-9E3D-9248-2441-3E27EC72BC1F}"/>
          </ac:spMkLst>
        </pc:spChg>
      </pc:sldChg>
      <pc:sldChg chg="modSp add">
        <pc:chgData name="Emma Finnamore" userId="S::emma@revolve.media::311cbe9c-4ce9-4b6e-a490-db7c062ec52a" providerId="AD" clId="Web-{2171D382-B4C0-2E0E-4329-05ACA0AE320D}" dt="2024-02-27T09:55:40.759" v="309" actId="20577"/>
        <pc:sldMkLst>
          <pc:docMk/>
          <pc:sldMk cId="825067259" sldId="443"/>
        </pc:sldMkLst>
        <pc:spChg chg="mod">
          <ac:chgData name="Emma Finnamore" userId="S::emma@revolve.media::311cbe9c-4ce9-4b6e-a490-db7c062ec52a" providerId="AD" clId="Web-{2171D382-B4C0-2E0E-4329-05ACA0AE320D}" dt="2024-02-27T09:55:40.759" v="309" actId="20577"/>
          <ac:spMkLst>
            <pc:docMk/>
            <pc:sldMk cId="825067259" sldId="443"/>
            <ac:spMk id="2" creationId="{B6C8AAEF-3C8F-3549-B053-5BE9A5A294F6}"/>
          </ac:spMkLst>
        </pc:spChg>
      </pc:sldChg>
      <pc:sldChg chg="modSp add">
        <pc:chgData name="Emma Finnamore" userId="S::emma@revolve.media::311cbe9c-4ce9-4b6e-a490-db7c062ec52a" providerId="AD" clId="Web-{2171D382-B4C0-2E0E-4329-05ACA0AE320D}" dt="2024-02-27T09:55:29.790" v="308" actId="20577"/>
        <pc:sldMkLst>
          <pc:docMk/>
          <pc:sldMk cId="3530190646" sldId="444"/>
        </pc:sldMkLst>
        <pc:spChg chg="mod">
          <ac:chgData name="Emma Finnamore" userId="S::emma@revolve.media::311cbe9c-4ce9-4b6e-a490-db7c062ec52a" providerId="AD" clId="Web-{2171D382-B4C0-2E0E-4329-05ACA0AE320D}" dt="2024-02-27T09:55:29.790" v="308" actId="20577"/>
          <ac:spMkLst>
            <pc:docMk/>
            <pc:sldMk cId="3530190646" sldId="444"/>
            <ac:spMk id="2" creationId="{757F3D55-FC83-FA44-B5B3-88AF2A884451}"/>
          </ac:spMkLst>
        </pc:spChg>
        <pc:spChg chg="mod">
          <ac:chgData name="Emma Finnamore" userId="S::emma@revolve.media::311cbe9c-4ce9-4b6e-a490-db7c062ec52a" providerId="AD" clId="Web-{2171D382-B4C0-2E0E-4329-05ACA0AE320D}" dt="2024-02-27T09:55:27.149" v="307" actId="20577"/>
          <ac:spMkLst>
            <pc:docMk/>
            <pc:sldMk cId="3530190646" sldId="444"/>
            <ac:spMk id="3" creationId="{DC3A7093-B150-3D42-981C-7DF107597C9F}"/>
          </ac:spMkLst>
        </pc:spChg>
      </pc:sldChg>
      <pc:sldChg chg="modSp add">
        <pc:chgData name="Emma Finnamore" userId="S::emma@revolve.media::311cbe9c-4ce9-4b6e-a490-db7c062ec52a" providerId="AD" clId="Web-{2171D382-B4C0-2E0E-4329-05ACA0AE320D}" dt="2024-02-27T09:55:20.696" v="305" actId="20577"/>
        <pc:sldMkLst>
          <pc:docMk/>
          <pc:sldMk cId="889223380" sldId="445"/>
        </pc:sldMkLst>
        <pc:spChg chg="mod">
          <ac:chgData name="Emma Finnamore" userId="S::emma@revolve.media::311cbe9c-4ce9-4b6e-a490-db7c062ec52a" providerId="AD" clId="Web-{2171D382-B4C0-2E0E-4329-05ACA0AE320D}" dt="2024-02-27T09:55:15.493" v="304" actId="20577"/>
          <ac:spMkLst>
            <pc:docMk/>
            <pc:sldMk cId="889223380" sldId="445"/>
            <ac:spMk id="2" creationId="{7A25AD22-D5A2-5C4C-8990-E5EA9A241FE2}"/>
          </ac:spMkLst>
        </pc:spChg>
        <pc:spChg chg="mod">
          <ac:chgData name="Emma Finnamore" userId="S::emma@revolve.media::311cbe9c-4ce9-4b6e-a490-db7c062ec52a" providerId="AD" clId="Web-{2171D382-B4C0-2E0E-4329-05ACA0AE320D}" dt="2024-02-27T09:55:20.696" v="305" actId="20577"/>
          <ac:spMkLst>
            <pc:docMk/>
            <pc:sldMk cId="889223380" sldId="445"/>
            <ac:spMk id="8" creationId="{B82479C6-D546-6346-A262-FBC57968EC3A}"/>
          </ac:spMkLst>
        </pc:spChg>
      </pc:sldChg>
      <pc:sldChg chg="modSp add">
        <pc:chgData name="Emma Finnamore" userId="S::emma@revolve.media::311cbe9c-4ce9-4b6e-a490-db7c062ec52a" providerId="AD" clId="Web-{2171D382-B4C0-2E0E-4329-05ACA0AE320D}" dt="2024-02-27T09:55:09.133" v="303" actId="14100"/>
        <pc:sldMkLst>
          <pc:docMk/>
          <pc:sldMk cId="1862164928" sldId="446"/>
        </pc:sldMkLst>
        <pc:spChg chg="mod">
          <ac:chgData name="Emma Finnamore" userId="S::emma@revolve.media::311cbe9c-4ce9-4b6e-a490-db7c062ec52a" providerId="AD" clId="Web-{2171D382-B4C0-2E0E-4329-05ACA0AE320D}" dt="2024-02-27T09:55:09.133" v="303" actId="14100"/>
          <ac:spMkLst>
            <pc:docMk/>
            <pc:sldMk cId="1862164928" sldId="446"/>
            <ac:spMk id="4" creationId="{48855BB9-56C7-7549-9947-55D2D89A7DE3}"/>
          </ac:spMkLst>
        </pc:spChg>
      </pc:sldChg>
      <pc:sldChg chg="modSp add">
        <pc:chgData name="Emma Finnamore" userId="S::emma@revolve.media::311cbe9c-4ce9-4b6e-a490-db7c062ec52a" providerId="AD" clId="Web-{2171D382-B4C0-2E0E-4329-05ACA0AE320D}" dt="2024-02-27T09:54:33.569" v="295" actId="20577"/>
        <pc:sldMkLst>
          <pc:docMk/>
          <pc:sldMk cId="3153246967" sldId="447"/>
        </pc:sldMkLst>
        <pc:spChg chg="mod">
          <ac:chgData name="Emma Finnamore" userId="S::emma@revolve.media::311cbe9c-4ce9-4b6e-a490-db7c062ec52a" providerId="AD" clId="Web-{2171D382-B4C0-2E0E-4329-05ACA0AE320D}" dt="2024-02-27T09:54:33.569" v="295" actId="20577"/>
          <ac:spMkLst>
            <pc:docMk/>
            <pc:sldMk cId="3153246967" sldId="447"/>
            <ac:spMk id="6" creationId="{937100FD-FC18-2F43-801D-1A079DC4DCDE}"/>
          </ac:spMkLst>
        </pc:spChg>
        <pc:picChg chg="mod">
          <ac:chgData name="Emma Finnamore" userId="S::emma@revolve.media::311cbe9c-4ce9-4b6e-a490-db7c062ec52a" providerId="AD" clId="Web-{2171D382-B4C0-2E0E-4329-05ACA0AE320D}" dt="2024-02-27T09:54:29.741" v="294" actId="1076"/>
          <ac:picMkLst>
            <pc:docMk/>
            <pc:sldMk cId="3153246967" sldId="447"/>
            <ac:picMk id="4" creationId="{6627CF76-4959-5A48-9D02-4DB98BBABA0F}"/>
          </ac:picMkLst>
        </pc:picChg>
      </pc:sldChg>
      <pc:sldChg chg="modSp add">
        <pc:chgData name="Emma Finnamore" userId="S::emma@revolve.media::311cbe9c-4ce9-4b6e-a490-db7c062ec52a" providerId="AD" clId="Web-{2171D382-B4C0-2E0E-4329-05ACA0AE320D}" dt="2024-02-27T09:54:24.553" v="293" actId="20577"/>
        <pc:sldMkLst>
          <pc:docMk/>
          <pc:sldMk cId="330951953" sldId="448"/>
        </pc:sldMkLst>
        <pc:spChg chg="mod">
          <ac:chgData name="Emma Finnamore" userId="S::emma@revolve.media::311cbe9c-4ce9-4b6e-a490-db7c062ec52a" providerId="AD" clId="Web-{2171D382-B4C0-2E0E-4329-05ACA0AE320D}" dt="2024-02-27T09:54:24.553" v="293" actId="20577"/>
          <ac:spMkLst>
            <pc:docMk/>
            <pc:sldMk cId="330951953" sldId="448"/>
            <ac:spMk id="6" creationId="{00000000-0000-0000-0000-000000000000}"/>
          </ac:spMkLst>
        </pc:spChg>
      </pc:sldChg>
      <pc:sldChg chg="addSp modSp add">
        <pc:chgData name="Emma Finnamore" userId="S::emma@revolve.media::311cbe9c-4ce9-4b6e-a490-db7c062ec52a" providerId="AD" clId="Web-{2171D382-B4C0-2E0E-4329-05ACA0AE320D}" dt="2024-02-27T09:54:10.037" v="291" actId="1076"/>
        <pc:sldMkLst>
          <pc:docMk/>
          <pc:sldMk cId="3391339789" sldId="449"/>
        </pc:sldMkLst>
        <pc:picChg chg="add mod">
          <ac:chgData name="Emma Finnamore" userId="S::emma@revolve.media::311cbe9c-4ce9-4b6e-a490-db7c062ec52a" providerId="AD" clId="Web-{2171D382-B4C0-2E0E-4329-05ACA0AE320D}" dt="2024-02-27T09:54:10.037" v="291" actId="1076"/>
          <ac:picMkLst>
            <pc:docMk/>
            <pc:sldMk cId="3391339789" sldId="449"/>
            <ac:picMk id="2" creationId="{EE89F9C5-6D56-BE7E-E1B3-C1C030367989}"/>
          </ac:picMkLst>
        </pc:picChg>
      </pc:sldChg>
      <pc:sldChg chg="new del">
        <pc:chgData name="Emma Finnamore" userId="S::emma@revolve.media::311cbe9c-4ce9-4b6e-a490-db7c062ec52a" providerId="AD" clId="Web-{2171D382-B4C0-2E0E-4329-05ACA0AE320D}" dt="2024-02-27T09:59:18.596" v="312"/>
        <pc:sldMkLst>
          <pc:docMk/>
          <pc:sldMk cId="1384750822" sldId="450"/>
        </pc:sldMkLst>
      </pc:sldChg>
      <pc:sldChg chg="modSp new">
        <pc:chgData name="Emma Finnamore" userId="S::emma@revolve.media::311cbe9c-4ce9-4b6e-a490-db7c062ec52a" providerId="AD" clId="Web-{2171D382-B4C0-2E0E-4329-05ACA0AE320D}" dt="2024-02-27T09:59:28.190" v="327" actId="20577"/>
        <pc:sldMkLst>
          <pc:docMk/>
          <pc:sldMk cId="1409362764" sldId="451"/>
        </pc:sldMkLst>
        <pc:spChg chg="mod">
          <ac:chgData name="Emma Finnamore" userId="S::emma@revolve.media::311cbe9c-4ce9-4b6e-a490-db7c062ec52a" providerId="AD" clId="Web-{2171D382-B4C0-2E0E-4329-05ACA0AE320D}" dt="2024-02-27T09:59:28.190" v="327" actId="20577"/>
          <ac:spMkLst>
            <pc:docMk/>
            <pc:sldMk cId="1409362764" sldId="451"/>
            <ac:spMk id="2" creationId="{1364051F-AE69-53B7-3DA7-290F34CE86AD}"/>
          </ac:spMkLst>
        </pc:spChg>
      </pc:sldChg>
      <pc:sldChg chg="modSp new">
        <pc:chgData name="Emma Finnamore" userId="S::emma@revolve.media::311cbe9c-4ce9-4b6e-a490-db7c062ec52a" providerId="AD" clId="Web-{2171D382-B4C0-2E0E-4329-05ACA0AE320D}" dt="2024-02-27T10:01:27.023" v="364" actId="20577"/>
        <pc:sldMkLst>
          <pc:docMk/>
          <pc:sldMk cId="2616348295" sldId="452"/>
        </pc:sldMkLst>
        <pc:spChg chg="mod">
          <ac:chgData name="Emma Finnamore" userId="S::emma@revolve.media::311cbe9c-4ce9-4b6e-a490-db7c062ec52a" providerId="AD" clId="Web-{2171D382-B4C0-2E0E-4329-05ACA0AE320D}" dt="2024-02-27T10:01:27.023" v="364" actId="20577"/>
          <ac:spMkLst>
            <pc:docMk/>
            <pc:sldMk cId="2616348295" sldId="452"/>
            <ac:spMk id="2" creationId="{E9E43064-9E38-A1DA-5680-CAF9CE967F23}"/>
          </ac:spMkLst>
        </pc:spChg>
      </pc:sldChg>
      <pc:sldChg chg="modSp new">
        <pc:chgData name="Emma Finnamore" userId="S::emma@revolve.media::311cbe9c-4ce9-4b6e-a490-db7c062ec52a" providerId="AD" clId="Web-{2171D382-B4C0-2E0E-4329-05ACA0AE320D}" dt="2024-02-27T10:01:11.053" v="362" actId="1076"/>
        <pc:sldMkLst>
          <pc:docMk/>
          <pc:sldMk cId="865328796" sldId="453"/>
        </pc:sldMkLst>
        <pc:spChg chg="mod">
          <ac:chgData name="Emma Finnamore" userId="S::emma@revolve.media::311cbe9c-4ce9-4b6e-a490-db7c062ec52a" providerId="AD" clId="Web-{2171D382-B4C0-2E0E-4329-05ACA0AE320D}" dt="2024-02-27T10:01:11.053" v="362" actId="1076"/>
          <ac:spMkLst>
            <pc:docMk/>
            <pc:sldMk cId="865328796" sldId="453"/>
            <ac:spMk id="2" creationId="{F103A648-6FE0-2D2E-7C70-035F0D5F6FC1}"/>
          </ac:spMkLst>
        </pc:spChg>
      </pc:sldChg>
      <pc:sldChg chg="modSp new">
        <pc:chgData name="Emma Finnamore" userId="S::emma@revolve.media::311cbe9c-4ce9-4b6e-a490-db7c062ec52a" providerId="AD" clId="Web-{2171D382-B4C0-2E0E-4329-05ACA0AE320D}" dt="2024-02-27T10:00:53.865" v="358" actId="20577"/>
        <pc:sldMkLst>
          <pc:docMk/>
          <pc:sldMk cId="611243896" sldId="454"/>
        </pc:sldMkLst>
        <pc:spChg chg="mod">
          <ac:chgData name="Emma Finnamore" userId="S::emma@revolve.media::311cbe9c-4ce9-4b6e-a490-db7c062ec52a" providerId="AD" clId="Web-{2171D382-B4C0-2E0E-4329-05ACA0AE320D}" dt="2024-02-27T10:00:53.865" v="358" actId="20577"/>
          <ac:spMkLst>
            <pc:docMk/>
            <pc:sldMk cId="611243896" sldId="454"/>
            <ac:spMk id="2" creationId="{7CF632B6-DC00-70AB-6A36-707DB32A569A}"/>
          </ac:spMkLst>
        </pc:spChg>
      </pc:sldChg>
      <pc:sldChg chg="modSp new">
        <pc:chgData name="Emma Finnamore" userId="S::emma@revolve.media::311cbe9c-4ce9-4b6e-a490-db7c062ec52a" providerId="AD" clId="Web-{2171D382-B4C0-2E0E-4329-05ACA0AE320D}" dt="2024-02-27T10:37:50.357" v="398" actId="20577"/>
        <pc:sldMkLst>
          <pc:docMk/>
          <pc:sldMk cId="2650150002" sldId="455"/>
        </pc:sldMkLst>
        <pc:spChg chg="mod">
          <ac:chgData name="Emma Finnamore" userId="S::emma@revolve.media::311cbe9c-4ce9-4b6e-a490-db7c062ec52a" providerId="AD" clId="Web-{2171D382-B4C0-2E0E-4329-05ACA0AE320D}" dt="2024-02-27T10:37:50.357" v="398" actId="20577"/>
          <ac:spMkLst>
            <pc:docMk/>
            <pc:sldMk cId="2650150002" sldId="455"/>
            <ac:spMk id="2" creationId="{218EC095-F244-1ACE-A515-E75522483553}"/>
          </ac:spMkLst>
        </pc:spChg>
      </pc:sldChg>
      <pc:sldChg chg="modSp new">
        <pc:chgData name="Emma Finnamore" userId="S::emma@revolve.media::311cbe9c-4ce9-4b6e-a490-db7c062ec52a" providerId="AD" clId="Web-{2171D382-B4C0-2E0E-4329-05ACA0AE320D}" dt="2024-02-27T10:38:19.155" v="412" actId="20577"/>
        <pc:sldMkLst>
          <pc:docMk/>
          <pc:sldMk cId="831455401" sldId="456"/>
        </pc:sldMkLst>
        <pc:spChg chg="mod">
          <ac:chgData name="Emma Finnamore" userId="S::emma@revolve.media::311cbe9c-4ce9-4b6e-a490-db7c062ec52a" providerId="AD" clId="Web-{2171D382-B4C0-2E0E-4329-05ACA0AE320D}" dt="2024-02-27T10:38:19.155" v="412" actId="20577"/>
          <ac:spMkLst>
            <pc:docMk/>
            <pc:sldMk cId="831455401" sldId="456"/>
            <ac:spMk id="2" creationId="{46F8D082-F547-A03C-4360-6FA19C4B7CB7}"/>
          </ac:spMkLst>
        </pc:spChg>
      </pc:sldChg>
      <pc:sldChg chg="new del">
        <pc:chgData name="Emma Finnamore" userId="S::emma@revolve.media::311cbe9c-4ce9-4b6e-a490-db7c062ec52a" providerId="AD" clId="Web-{2171D382-B4C0-2E0E-4329-05ACA0AE320D}" dt="2024-02-27T10:40:05.972" v="414"/>
        <pc:sldMkLst>
          <pc:docMk/>
          <pc:sldMk cId="1337551036" sldId="457"/>
        </pc:sldMkLst>
      </pc:sldChg>
      <pc:sldChg chg="addSp delSp modSp new">
        <pc:chgData name="Emma Finnamore" userId="S::emma@revolve.media::311cbe9c-4ce9-4b6e-a490-db7c062ec52a" providerId="AD" clId="Web-{2171D382-B4C0-2E0E-4329-05ACA0AE320D}" dt="2024-02-27T14:13:29.592" v="673"/>
        <pc:sldMkLst>
          <pc:docMk/>
          <pc:sldMk cId="2300026379" sldId="457"/>
        </pc:sldMkLst>
        <pc:spChg chg="mod">
          <ac:chgData name="Emma Finnamore" userId="S::emma@revolve.media::311cbe9c-4ce9-4b6e-a490-db7c062ec52a" providerId="AD" clId="Web-{2171D382-B4C0-2E0E-4329-05ACA0AE320D}" dt="2024-02-27T10:40:20.238" v="423" actId="20577"/>
          <ac:spMkLst>
            <pc:docMk/>
            <pc:sldMk cId="2300026379" sldId="457"/>
            <ac:spMk id="2" creationId="{10AD4475-9C8F-A22D-5ED1-A0D7FC155860}"/>
          </ac:spMkLst>
        </pc:spChg>
        <pc:spChg chg="del">
          <ac:chgData name="Emma Finnamore" userId="S::emma@revolve.media::311cbe9c-4ce9-4b6e-a490-db7c062ec52a" providerId="AD" clId="Web-{2171D382-B4C0-2E0E-4329-05ACA0AE320D}" dt="2024-02-27T10:40:29.176" v="424"/>
          <ac:spMkLst>
            <pc:docMk/>
            <pc:sldMk cId="2300026379" sldId="457"/>
            <ac:spMk id="3" creationId="{58293CFD-15B8-0941-0440-C0CA919E0C79}"/>
          </ac:spMkLst>
        </pc:spChg>
        <pc:spChg chg="add del mod">
          <ac:chgData name="Emma Finnamore" userId="S::emma@revolve.media::311cbe9c-4ce9-4b6e-a490-db7c062ec52a" providerId="AD" clId="Web-{2171D382-B4C0-2E0E-4329-05ACA0AE320D}" dt="2024-02-27T10:40:45.083" v="426"/>
          <ac:spMkLst>
            <pc:docMk/>
            <pc:sldMk cId="2300026379" sldId="457"/>
            <ac:spMk id="7" creationId="{A686472A-202E-379A-60BE-6163195B72FA}"/>
          </ac:spMkLst>
        </pc:spChg>
        <pc:graphicFrameChg chg="add del mod ord modGraphic">
          <ac:chgData name="Emma Finnamore" userId="S::emma@revolve.media::311cbe9c-4ce9-4b6e-a490-db7c062ec52a" providerId="AD" clId="Web-{2171D382-B4C0-2E0E-4329-05ACA0AE320D}" dt="2024-02-27T10:40:38.348" v="425"/>
          <ac:graphicFrameMkLst>
            <pc:docMk/>
            <pc:sldMk cId="2300026379" sldId="457"/>
            <ac:graphicFrameMk id="5" creationId="{FE1E423D-D8B5-AD71-A7BF-40D71BB331D6}"/>
          </ac:graphicFrameMkLst>
        </pc:graphicFrameChg>
        <pc:graphicFrameChg chg="add mod ord modGraphic">
          <ac:chgData name="Emma Finnamore" userId="S::emma@revolve.media::311cbe9c-4ce9-4b6e-a490-db7c062ec52a" providerId="AD" clId="Web-{2171D382-B4C0-2E0E-4329-05ACA0AE320D}" dt="2024-02-27T14:13:29.592" v="673"/>
          <ac:graphicFrameMkLst>
            <pc:docMk/>
            <pc:sldMk cId="2300026379" sldId="457"/>
            <ac:graphicFrameMk id="8" creationId="{49661E2C-103F-7DFA-7CAD-C77B7162C8EF}"/>
          </ac:graphicFrameMkLst>
        </pc:graphicFrameChg>
      </pc:sldChg>
      <pc:sldChg chg="modSp new">
        <pc:chgData name="Emma Finnamore" userId="S::emma@revolve.media::311cbe9c-4ce9-4b6e-a490-db7c062ec52a" providerId="AD" clId="Web-{2171D382-B4C0-2E0E-4329-05ACA0AE320D}" dt="2024-02-27T14:32:32.881" v="1010" actId="20577"/>
        <pc:sldMkLst>
          <pc:docMk/>
          <pc:sldMk cId="3628699883" sldId="458"/>
        </pc:sldMkLst>
        <pc:spChg chg="mod">
          <ac:chgData name="Emma Finnamore" userId="S::emma@revolve.media::311cbe9c-4ce9-4b6e-a490-db7c062ec52a" providerId="AD" clId="Web-{2171D382-B4C0-2E0E-4329-05ACA0AE320D}" dt="2024-02-27T14:24:28.934" v="684" actId="20577"/>
          <ac:spMkLst>
            <pc:docMk/>
            <pc:sldMk cId="3628699883" sldId="458"/>
            <ac:spMk id="2" creationId="{F723A39D-C5C0-C9B7-3441-9BF90D97717B}"/>
          </ac:spMkLst>
        </pc:spChg>
        <pc:spChg chg="mod">
          <ac:chgData name="Emma Finnamore" userId="S::emma@revolve.media::311cbe9c-4ce9-4b6e-a490-db7c062ec52a" providerId="AD" clId="Web-{2171D382-B4C0-2E0E-4329-05ACA0AE320D}" dt="2024-02-27T14:32:32.881" v="1010" actId="20577"/>
          <ac:spMkLst>
            <pc:docMk/>
            <pc:sldMk cId="3628699883" sldId="458"/>
            <ac:spMk id="3" creationId="{34BDE75F-4EBC-1B86-6E7C-1C8F33A08CB0}"/>
          </ac:spMkLst>
        </pc:spChg>
      </pc:sldChg>
      <pc:sldChg chg="modSp new">
        <pc:chgData name="Emma Finnamore" userId="S::emma@revolve.media::311cbe9c-4ce9-4b6e-a490-db7c062ec52a" providerId="AD" clId="Web-{2171D382-B4C0-2E0E-4329-05ACA0AE320D}" dt="2024-02-27T15:20:54.032" v="1108" actId="20577"/>
        <pc:sldMkLst>
          <pc:docMk/>
          <pc:sldMk cId="3351753067" sldId="459"/>
        </pc:sldMkLst>
        <pc:spChg chg="mod">
          <ac:chgData name="Emma Finnamore" userId="S::emma@revolve.media::311cbe9c-4ce9-4b6e-a490-db7c062ec52a" providerId="AD" clId="Web-{2171D382-B4C0-2E0E-4329-05ACA0AE320D}" dt="2024-02-27T15:16:22.133" v="1019" actId="20577"/>
          <ac:spMkLst>
            <pc:docMk/>
            <pc:sldMk cId="3351753067" sldId="459"/>
            <ac:spMk id="2" creationId="{E0FE653A-CCD7-2038-C7C1-B946C6CB242F}"/>
          </ac:spMkLst>
        </pc:spChg>
        <pc:spChg chg="mod">
          <ac:chgData name="Emma Finnamore" userId="S::emma@revolve.media::311cbe9c-4ce9-4b6e-a490-db7c062ec52a" providerId="AD" clId="Web-{2171D382-B4C0-2E0E-4329-05ACA0AE320D}" dt="2024-02-27T15:20:54.032" v="1108" actId="20577"/>
          <ac:spMkLst>
            <pc:docMk/>
            <pc:sldMk cId="3351753067" sldId="459"/>
            <ac:spMk id="3" creationId="{1D06CEBF-AB43-6D91-68E5-DCCA6C4C7682}"/>
          </ac:spMkLst>
        </pc:spChg>
      </pc:sldChg>
      <pc:sldMasterChg chg="addSldLayout">
        <pc:chgData name="Emma Finnamore" userId="S::emma@revolve.media::311cbe9c-4ce9-4b6e-a490-db7c062ec52a" providerId="AD" clId="Web-{2171D382-B4C0-2E0E-4329-05ACA0AE320D}" dt="2024-02-27T09:53:16.472" v="283"/>
        <pc:sldMasterMkLst>
          <pc:docMk/>
          <pc:sldMasterMk cId="3248150566" sldId="2147483715"/>
        </pc:sldMasterMkLst>
        <pc:sldLayoutChg chg="add">
          <pc:chgData name="Emma Finnamore" userId="S::emma@revolve.media::311cbe9c-4ce9-4b6e-a490-db7c062ec52a" providerId="AD" clId="Web-{2171D382-B4C0-2E0E-4329-05ACA0AE320D}" dt="2024-02-27T09:53:16.472" v="283"/>
          <pc:sldLayoutMkLst>
            <pc:docMk/>
            <pc:sldMasterMk cId="3248150566" sldId="2147483715"/>
            <pc:sldLayoutMk cId="4123153722" sldId="2147483874"/>
          </pc:sldLayoutMkLst>
        </pc:sldLayoutChg>
      </pc:sldMasterChg>
    </pc:docChg>
  </pc:docChgLst>
  <pc:docChgLst>
    <pc:chgData name="Emma Finnamore" userId="S::emma@revolve.media::311cbe9c-4ce9-4b6e-a490-db7c062ec52a" providerId="AD" clId="Web-{F8DB6F54-3077-53E1-16B0-62D7B7137BA9}"/>
    <pc:docChg chg="addSld delSld modSld sldOrd">
      <pc:chgData name="Emma Finnamore" userId="S::emma@revolve.media::311cbe9c-4ce9-4b6e-a490-db7c062ec52a" providerId="AD" clId="Web-{F8DB6F54-3077-53E1-16B0-62D7B7137BA9}" dt="2024-03-05T14:27:30.085" v="35"/>
      <pc:docMkLst>
        <pc:docMk/>
      </pc:docMkLst>
      <pc:sldChg chg="del">
        <pc:chgData name="Emma Finnamore" userId="S::emma@revolve.media::311cbe9c-4ce9-4b6e-a490-db7c062ec52a" providerId="AD" clId="Web-{F8DB6F54-3077-53E1-16B0-62D7B7137BA9}" dt="2024-03-05T14:00:03.987" v="16"/>
        <pc:sldMkLst>
          <pc:docMk/>
          <pc:sldMk cId="1166614643" sldId="324"/>
        </pc:sldMkLst>
      </pc:sldChg>
      <pc:sldChg chg="del">
        <pc:chgData name="Emma Finnamore" userId="S::emma@revolve.media::311cbe9c-4ce9-4b6e-a490-db7c062ec52a" providerId="AD" clId="Web-{F8DB6F54-3077-53E1-16B0-62D7B7137BA9}" dt="2024-03-05T14:00:36.300" v="20"/>
        <pc:sldMkLst>
          <pc:docMk/>
          <pc:sldMk cId="495756712" sldId="366"/>
        </pc:sldMkLst>
      </pc:sldChg>
      <pc:sldChg chg="del">
        <pc:chgData name="Emma Finnamore" userId="S::emma@revolve.media::311cbe9c-4ce9-4b6e-a490-db7c062ec52a" providerId="AD" clId="Web-{F8DB6F54-3077-53E1-16B0-62D7B7137BA9}" dt="2024-03-05T14:00:24.362" v="18"/>
        <pc:sldMkLst>
          <pc:docMk/>
          <pc:sldMk cId="2869870658" sldId="374"/>
        </pc:sldMkLst>
      </pc:sldChg>
      <pc:sldChg chg="del">
        <pc:chgData name="Emma Finnamore" userId="S::emma@revolve.media::311cbe9c-4ce9-4b6e-a490-db7c062ec52a" providerId="AD" clId="Web-{F8DB6F54-3077-53E1-16B0-62D7B7137BA9}" dt="2024-03-05T14:00:41.300" v="21"/>
        <pc:sldMkLst>
          <pc:docMk/>
          <pc:sldMk cId="156903293" sldId="387"/>
        </pc:sldMkLst>
      </pc:sldChg>
      <pc:sldChg chg="del">
        <pc:chgData name="Emma Finnamore" userId="S::emma@revolve.media::311cbe9c-4ce9-4b6e-a490-db7c062ec52a" providerId="AD" clId="Web-{F8DB6F54-3077-53E1-16B0-62D7B7137BA9}" dt="2024-03-05T14:01:01.426" v="22"/>
        <pc:sldMkLst>
          <pc:docMk/>
          <pc:sldMk cId="2042788880" sldId="401"/>
        </pc:sldMkLst>
      </pc:sldChg>
      <pc:sldChg chg="del">
        <pc:chgData name="Emma Finnamore" userId="S::emma@revolve.media::311cbe9c-4ce9-4b6e-a490-db7c062ec52a" providerId="AD" clId="Web-{F8DB6F54-3077-53E1-16B0-62D7B7137BA9}" dt="2024-03-05T14:01:07.067" v="23"/>
        <pc:sldMkLst>
          <pc:docMk/>
          <pc:sldMk cId="2354331409" sldId="409"/>
        </pc:sldMkLst>
      </pc:sldChg>
      <pc:sldChg chg="modSp">
        <pc:chgData name="Emma Finnamore" userId="S::emma@revolve.media::311cbe9c-4ce9-4b6e-a490-db7c062ec52a" providerId="AD" clId="Web-{F8DB6F54-3077-53E1-16B0-62D7B7137BA9}" dt="2024-03-05T13:56:59.262" v="9" actId="20577"/>
        <pc:sldMkLst>
          <pc:docMk/>
          <pc:sldMk cId="3628699883" sldId="458"/>
        </pc:sldMkLst>
        <pc:spChg chg="mod">
          <ac:chgData name="Emma Finnamore" userId="S::emma@revolve.media::311cbe9c-4ce9-4b6e-a490-db7c062ec52a" providerId="AD" clId="Web-{F8DB6F54-3077-53E1-16B0-62D7B7137BA9}" dt="2024-03-05T13:56:59.262" v="9" actId="20577"/>
          <ac:spMkLst>
            <pc:docMk/>
            <pc:sldMk cId="3628699883" sldId="458"/>
            <ac:spMk id="3" creationId="{34BDE75F-4EBC-1B86-6E7C-1C8F33A08CB0}"/>
          </ac:spMkLst>
        </pc:spChg>
      </pc:sldChg>
      <pc:sldChg chg="del">
        <pc:chgData name="Emma Finnamore" userId="S::emma@revolve.media::311cbe9c-4ce9-4b6e-a490-db7c062ec52a" providerId="AD" clId="Web-{F8DB6F54-3077-53E1-16B0-62D7B7137BA9}" dt="2024-03-05T14:00:29.284" v="19"/>
        <pc:sldMkLst>
          <pc:docMk/>
          <pc:sldMk cId="3294387009" sldId="468"/>
        </pc:sldMkLst>
      </pc:sldChg>
      <pc:sldChg chg="del">
        <pc:chgData name="Emma Finnamore" userId="S::emma@revolve.media::311cbe9c-4ce9-4b6e-a490-db7c062ec52a" providerId="AD" clId="Web-{F8DB6F54-3077-53E1-16B0-62D7B7137BA9}" dt="2024-03-05T14:00:00.080" v="15"/>
        <pc:sldMkLst>
          <pc:docMk/>
          <pc:sldMk cId="4009889005" sldId="481"/>
        </pc:sldMkLst>
      </pc:sldChg>
      <pc:sldChg chg="del">
        <pc:chgData name="Emma Finnamore" userId="S::emma@revolve.media::311cbe9c-4ce9-4b6e-a490-db7c062ec52a" providerId="AD" clId="Web-{F8DB6F54-3077-53E1-16B0-62D7B7137BA9}" dt="2024-03-05T14:00:15.315" v="17"/>
        <pc:sldMkLst>
          <pc:docMk/>
          <pc:sldMk cId="591413502" sldId="482"/>
        </pc:sldMkLst>
      </pc:sldChg>
      <pc:sldChg chg="del">
        <pc:chgData name="Emma Finnamore" userId="S::emma@revolve.media::311cbe9c-4ce9-4b6e-a490-db7c062ec52a" providerId="AD" clId="Web-{F8DB6F54-3077-53E1-16B0-62D7B7137BA9}" dt="2024-03-05T14:27:30.053" v="30"/>
        <pc:sldMkLst>
          <pc:docMk/>
          <pc:sldMk cId="2681901690" sldId="489"/>
        </pc:sldMkLst>
      </pc:sldChg>
      <pc:sldChg chg="del">
        <pc:chgData name="Emma Finnamore" userId="S::emma@revolve.media::311cbe9c-4ce9-4b6e-a490-db7c062ec52a" providerId="AD" clId="Web-{F8DB6F54-3077-53E1-16B0-62D7B7137BA9}" dt="2024-03-05T14:27:30.053" v="31"/>
        <pc:sldMkLst>
          <pc:docMk/>
          <pc:sldMk cId="1996759645" sldId="490"/>
        </pc:sldMkLst>
      </pc:sldChg>
      <pc:sldChg chg="del">
        <pc:chgData name="Emma Finnamore" userId="S::emma@revolve.media::311cbe9c-4ce9-4b6e-a490-db7c062ec52a" providerId="AD" clId="Web-{F8DB6F54-3077-53E1-16B0-62D7B7137BA9}" dt="2024-03-05T14:27:30.069" v="32"/>
        <pc:sldMkLst>
          <pc:docMk/>
          <pc:sldMk cId="1220341609" sldId="491"/>
        </pc:sldMkLst>
      </pc:sldChg>
      <pc:sldChg chg="del">
        <pc:chgData name="Emma Finnamore" userId="S::emma@revolve.media::311cbe9c-4ce9-4b6e-a490-db7c062ec52a" providerId="AD" clId="Web-{F8DB6F54-3077-53E1-16B0-62D7B7137BA9}" dt="2024-03-05T14:27:30.069" v="33"/>
        <pc:sldMkLst>
          <pc:docMk/>
          <pc:sldMk cId="27998580" sldId="492"/>
        </pc:sldMkLst>
      </pc:sldChg>
      <pc:sldChg chg="del">
        <pc:chgData name="Emma Finnamore" userId="S::emma@revolve.media::311cbe9c-4ce9-4b6e-a490-db7c062ec52a" providerId="AD" clId="Web-{F8DB6F54-3077-53E1-16B0-62D7B7137BA9}" dt="2024-03-05T14:27:30.069" v="34"/>
        <pc:sldMkLst>
          <pc:docMk/>
          <pc:sldMk cId="3288935611" sldId="493"/>
        </pc:sldMkLst>
      </pc:sldChg>
      <pc:sldChg chg="del">
        <pc:chgData name="Emma Finnamore" userId="S::emma@revolve.media::311cbe9c-4ce9-4b6e-a490-db7c062ec52a" providerId="AD" clId="Web-{F8DB6F54-3077-53E1-16B0-62D7B7137BA9}" dt="2024-03-05T14:27:30.085" v="35"/>
        <pc:sldMkLst>
          <pc:docMk/>
          <pc:sldMk cId="1458318984" sldId="494"/>
        </pc:sldMkLst>
      </pc:sldChg>
      <pc:sldChg chg="ord">
        <pc:chgData name="Emma Finnamore" userId="S::emma@revolve.media::311cbe9c-4ce9-4b6e-a490-db7c062ec52a" providerId="AD" clId="Web-{F8DB6F54-3077-53E1-16B0-62D7B7137BA9}" dt="2024-03-05T13:59:46.720" v="10"/>
        <pc:sldMkLst>
          <pc:docMk/>
          <pc:sldMk cId="3264503628" sldId="503"/>
        </pc:sldMkLst>
      </pc:sldChg>
      <pc:sldChg chg="ord">
        <pc:chgData name="Emma Finnamore" userId="S::emma@revolve.media::311cbe9c-4ce9-4b6e-a490-db7c062ec52a" providerId="AD" clId="Web-{F8DB6F54-3077-53E1-16B0-62D7B7137BA9}" dt="2024-03-05T13:59:46.736" v="11"/>
        <pc:sldMkLst>
          <pc:docMk/>
          <pc:sldMk cId="457584891" sldId="504"/>
        </pc:sldMkLst>
      </pc:sldChg>
      <pc:sldChg chg="ord">
        <pc:chgData name="Emma Finnamore" userId="S::emma@revolve.media::311cbe9c-4ce9-4b6e-a490-db7c062ec52a" providerId="AD" clId="Web-{F8DB6F54-3077-53E1-16B0-62D7B7137BA9}" dt="2024-03-05T13:59:46.736" v="12"/>
        <pc:sldMkLst>
          <pc:docMk/>
          <pc:sldMk cId="3456572880" sldId="505"/>
        </pc:sldMkLst>
      </pc:sldChg>
      <pc:sldChg chg="ord">
        <pc:chgData name="Emma Finnamore" userId="S::emma@revolve.media::311cbe9c-4ce9-4b6e-a490-db7c062ec52a" providerId="AD" clId="Web-{F8DB6F54-3077-53E1-16B0-62D7B7137BA9}" dt="2024-03-05T13:59:46.736" v="13"/>
        <pc:sldMkLst>
          <pc:docMk/>
          <pc:sldMk cId="781824433" sldId="506"/>
        </pc:sldMkLst>
      </pc:sldChg>
      <pc:sldChg chg="ord">
        <pc:chgData name="Emma Finnamore" userId="S::emma@revolve.media::311cbe9c-4ce9-4b6e-a490-db7c062ec52a" providerId="AD" clId="Web-{F8DB6F54-3077-53E1-16B0-62D7B7137BA9}" dt="2024-03-05T13:59:46.736" v="14"/>
        <pc:sldMkLst>
          <pc:docMk/>
          <pc:sldMk cId="3346215112" sldId="507"/>
        </pc:sldMkLst>
      </pc:sldChg>
      <pc:sldChg chg="add">
        <pc:chgData name="Emma Finnamore" userId="S::emma@revolve.media::311cbe9c-4ce9-4b6e-a490-db7c062ec52a" providerId="AD" clId="Web-{F8DB6F54-3077-53E1-16B0-62D7B7137BA9}" dt="2024-03-05T14:27:19.287" v="24"/>
        <pc:sldMkLst>
          <pc:docMk/>
          <pc:sldMk cId="4277008171" sldId="517"/>
        </pc:sldMkLst>
      </pc:sldChg>
      <pc:sldChg chg="add">
        <pc:chgData name="Emma Finnamore" userId="S::emma@revolve.media::311cbe9c-4ce9-4b6e-a490-db7c062ec52a" providerId="AD" clId="Web-{F8DB6F54-3077-53E1-16B0-62D7B7137BA9}" dt="2024-03-05T14:27:19.569" v="25"/>
        <pc:sldMkLst>
          <pc:docMk/>
          <pc:sldMk cId="3183971587" sldId="518"/>
        </pc:sldMkLst>
      </pc:sldChg>
      <pc:sldChg chg="add">
        <pc:chgData name="Emma Finnamore" userId="S::emma@revolve.media::311cbe9c-4ce9-4b6e-a490-db7c062ec52a" providerId="AD" clId="Web-{F8DB6F54-3077-53E1-16B0-62D7B7137BA9}" dt="2024-03-05T14:27:20.209" v="26"/>
        <pc:sldMkLst>
          <pc:docMk/>
          <pc:sldMk cId="2146176267" sldId="519"/>
        </pc:sldMkLst>
      </pc:sldChg>
      <pc:sldChg chg="add">
        <pc:chgData name="Emma Finnamore" userId="S::emma@revolve.media::311cbe9c-4ce9-4b6e-a490-db7c062ec52a" providerId="AD" clId="Web-{F8DB6F54-3077-53E1-16B0-62D7B7137BA9}" dt="2024-03-05T14:27:20.991" v="27"/>
        <pc:sldMkLst>
          <pc:docMk/>
          <pc:sldMk cId="930095438" sldId="520"/>
        </pc:sldMkLst>
      </pc:sldChg>
      <pc:sldChg chg="add">
        <pc:chgData name="Emma Finnamore" userId="S::emma@revolve.media::311cbe9c-4ce9-4b6e-a490-db7c062ec52a" providerId="AD" clId="Web-{F8DB6F54-3077-53E1-16B0-62D7B7137BA9}" dt="2024-03-05T14:27:22.038" v="28"/>
        <pc:sldMkLst>
          <pc:docMk/>
          <pc:sldMk cId="476211594" sldId="521"/>
        </pc:sldMkLst>
      </pc:sldChg>
      <pc:sldChg chg="add">
        <pc:chgData name="Emma Finnamore" userId="S::emma@revolve.media::311cbe9c-4ce9-4b6e-a490-db7c062ec52a" providerId="AD" clId="Web-{F8DB6F54-3077-53E1-16B0-62D7B7137BA9}" dt="2024-03-05T14:27:22.178" v="29"/>
        <pc:sldMkLst>
          <pc:docMk/>
          <pc:sldMk cId="1750197385" sldId="522"/>
        </pc:sldMkLst>
      </pc:sldChg>
    </pc:docChg>
  </pc:docChgLst>
  <pc:docChgLst>
    <pc:chgData name="Emma Finnamore" userId="S::emma@revolve.media::311cbe9c-4ce9-4b6e-a490-db7c062ec52a" providerId="AD" clId="Web-{7DA8D4CB-F263-D5F2-5853-9CF2A9A14C0E}"/>
    <pc:docChg chg="addSld">
      <pc:chgData name="Emma Finnamore" userId="S::emma@revolve.media::311cbe9c-4ce9-4b6e-a490-db7c062ec52a" providerId="AD" clId="Web-{7DA8D4CB-F263-D5F2-5853-9CF2A9A14C0E}" dt="2024-02-19T13:41:07.838" v="14"/>
      <pc:docMkLst>
        <pc:docMk/>
      </pc:docMkLst>
      <pc:sldChg chg="add">
        <pc:chgData name="Emma Finnamore" userId="S::emma@revolve.media::311cbe9c-4ce9-4b6e-a490-db7c062ec52a" providerId="AD" clId="Web-{7DA8D4CB-F263-D5F2-5853-9CF2A9A14C0E}" dt="2024-02-19T13:38:34.817" v="6"/>
        <pc:sldMkLst>
          <pc:docMk/>
          <pc:sldMk cId="894318193" sldId="313"/>
        </pc:sldMkLst>
      </pc:sldChg>
      <pc:sldChg chg="add">
        <pc:chgData name="Emma Finnamore" userId="S::emma@revolve.media::311cbe9c-4ce9-4b6e-a490-db7c062ec52a" providerId="AD" clId="Web-{7DA8D4CB-F263-D5F2-5853-9CF2A9A14C0E}" dt="2024-02-19T13:38:32.114" v="0"/>
        <pc:sldMkLst>
          <pc:docMk/>
          <pc:sldMk cId="1166614643" sldId="324"/>
        </pc:sldMkLst>
      </pc:sldChg>
      <pc:sldChg chg="add">
        <pc:chgData name="Emma Finnamore" userId="S::emma@revolve.media::311cbe9c-4ce9-4b6e-a490-db7c062ec52a" providerId="AD" clId="Web-{7DA8D4CB-F263-D5F2-5853-9CF2A9A14C0E}" dt="2024-02-19T13:38:34.692" v="5"/>
        <pc:sldMkLst>
          <pc:docMk/>
          <pc:sldMk cId="3510038350" sldId="325"/>
        </pc:sldMkLst>
      </pc:sldChg>
      <pc:sldChg chg="add">
        <pc:chgData name="Emma Finnamore" userId="S::emma@revolve.media::311cbe9c-4ce9-4b6e-a490-db7c062ec52a" providerId="AD" clId="Web-{7DA8D4CB-F263-D5F2-5853-9CF2A9A14C0E}" dt="2024-02-19T13:38:33.379" v="4"/>
        <pc:sldMkLst>
          <pc:docMk/>
          <pc:sldMk cId="2886892930" sldId="327"/>
        </pc:sldMkLst>
      </pc:sldChg>
      <pc:sldChg chg="add">
        <pc:chgData name="Emma Finnamore" userId="S::emma@revolve.media::311cbe9c-4ce9-4b6e-a490-db7c062ec52a" providerId="AD" clId="Web-{7DA8D4CB-F263-D5F2-5853-9CF2A9A14C0E}" dt="2024-02-19T13:38:33.270" v="3"/>
        <pc:sldMkLst>
          <pc:docMk/>
          <pc:sldMk cId="4153868825" sldId="362"/>
        </pc:sldMkLst>
      </pc:sldChg>
      <pc:sldChg chg="add">
        <pc:chgData name="Emma Finnamore" userId="S::emma@revolve.media::311cbe9c-4ce9-4b6e-a490-db7c062ec52a" providerId="AD" clId="Web-{7DA8D4CB-F263-D5F2-5853-9CF2A9A14C0E}" dt="2024-02-19T13:38:32.817" v="2"/>
        <pc:sldMkLst>
          <pc:docMk/>
          <pc:sldMk cId="2887680225" sldId="363"/>
        </pc:sldMkLst>
      </pc:sldChg>
      <pc:sldChg chg="add">
        <pc:chgData name="Emma Finnamore" userId="S::emma@revolve.media::311cbe9c-4ce9-4b6e-a490-db7c062ec52a" providerId="AD" clId="Web-{7DA8D4CB-F263-D5F2-5853-9CF2A9A14C0E}" dt="2024-02-19T13:38:32.270" v="1"/>
        <pc:sldMkLst>
          <pc:docMk/>
          <pc:sldMk cId="1964668430" sldId="364"/>
        </pc:sldMkLst>
      </pc:sldChg>
      <pc:sldChg chg="add">
        <pc:chgData name="Emma Finnamore" userId="S::emma@revolve.media::311cbe9c-4ce9-4b6e-a490-db7c062ec52a" providerId="AD" clId="Web-{7DA8D4CB-F263-D5F2-5853-9CF2A9A14C0E}" dt="2024-02-19T13:41:06.103" v="7"/>
        <pc:sldMkLst>
          <pc:docMk/>
          <pc:sldMk cId="231224665" sldId="365"/>
        </pc:sldMkLst>
      </pc:sldChg>
      <pc:sldChg chg="add">
        <pc:chgData name="Emma Finnamore" userId="S::emma@revolve.media::311cbe9c-4ce9-4b6e-a490-db7c062ec52a" providerId="AD" clId="Web-{7DA8D4CB-F263-D5F2-5853-9CF2A9A14C0E}" dt="2024-02-19T13:41:06.244" v="8"/>
        <pc:sldMkLst>
          <pc:docMk/>
          <pc:sldMk cId="495756712" sldId="366"/>
        </pc:sldMkLst>
      </pc:sldChg>
      <pc:sldChg chg="add">
        <pc:chgData name="Emma Finnamore" userId="S::emma@revolve.media::311cbe9c-4ce9-4b6e-a490-db7c062ec52a" providerId="AD" clId="Web-{7DA8D4CB-F263-D5F2-5853-9CF2A9A14C0E}" dt="2024-02-19T13:41:06.463" v="9"/>
        <pc:sldMkLst>
          <pc:docMk/>
          <pc:sldMk cId="1360126064" sldId="367"/>
        </pc:sldMkLst>
      </pc:sldChg>
      <pc:sldChg chg="add">
        <pc:chgData name="Emma Finnamore" userId="S::emma@revolve.media::311cbe9c-4ce9-4b6e-a490-db7c062ec52a" providerId="AD" clId="Web-{7DA8D4CB-F263-D5F2-5853-9CF2A9A14C0E}" dt="2024-02-19T13:41:06.635" v="10"/>
        <pc:sldMkLst>
          <pc:docMk/>
          <pc:sldMk cId="1033228406" sldId="368"/>
        </pc:sldMkLst>
      </pc:sldChg>
      <pc:sldChg chg="add">
        <pc:chgData name="Emma Finnamore" userId="S::emma@revolve.media::311cbe9c-4ce9-4b6e-a490-db7c062ec52a" providerId="AD" clId="Web-{7DA8D4CB-F263-D5F2-5853-9CF2A9A14C0E}" dt="2024-02-19T13:41:06.806" v="11"/>
        <pc:sldMkLst>
          <pc:docMk/>
          <pc:sldMk cId="3131785497" sldId="369"/>
        </pc:sldMkLst>
      </pc:sldChg>
      <pc:sldChg chg="add">
        <pc:chgData name="Emma Finnamore" userId="S::emma@revolve.media::311cbe9c-4ce9-4b6e-a490-db7c062ec52a" providerId="AD" clId="Web-{7DA8D4CB-F263-D5F2-5853-9CF2A9A14C0E}" dt="2024-02-19T13:41:06.947" v="12"/>
        <pc:sldMkLst>
          <pc:docMk/>
          <pc:sldMk cId="2450036845" sldId="370"/>
        </pc:sldMkLst>
      </pc:sldChg>
      <pc:sldChg chg="add">
        <pc:chgData name="Emma Finnamore" userId="S::emma@revolve.media::311cbe9c-4ce9-4b6e-a490-db7c062ec52a" providerId="AD" clId="Web-{7DA8D4CB-F263-D5F2-5853-9CF2A9A14C0E}" dt="2024-02-19T13:41:07.088" v="13"/>
        <pc:sldMkLst>
          <pc:docMk/>
          <pc:sldMk cId="1559812904" sldId="371"/>
        </pc:sldMkLst>
      </pc:sldChg>
      <pc:sldChg chg="add">
        <pc:chgData name="Emma Finnamore" userId="S::emma@revolve.media::311cbe9c-4ce9-4b6e-a490-db7c062ec52a" providerId="AD" clId="Web-{7DA8D4CB-F263-D5F2-5853-9CF2A9A14C0E}" dt="2024-02-19T13:41:07.838" v="14"/>
        <pc:sldMkLst>
          <pc:docMk/>
          <pc:sldMk cId="120085789" sldId="372"/>
        </pc:sldMkLst>
      </pc:sldChg>
    </pc:docChg>
  </pc:docChgLst>
  <pc:docChgLst>
    <pc:chgData name="Raphael Garcia" userId="S::raphael@revolve.media::b51ab96f-8c74-49bc-9c0f-d1f12e435771" providerId="AD" clId="Web-{644381E6-6426-9DFF-9AAA-DCAC2582CA2B}"/>
    <pc:docChg chg="addSld delSld modSld">
      <pc:chgData name="Raphael Garcia" userId="S::raphael@revolve.media::b51ab96f-8c74-49bc-9c0f-d1f12e435771" providerId="AD" clId="Web-{644381E6-6426-9DFF-9AAA-DCAC2582CA2B}" dt="2024-03-05T14:53:46.517" v="30"/>
      <pc:docMkLst>
        <pc:docMk/>
      </pc:docMkLst>
      <pc:sldChg chg="addSp modSp">
        <pc:chgData name="Raphael Garcia" userId="S::raphael@revolve.media::b51ab96f-8c74-49bc-9c0f-d1f12e435771" providerId="AD" clId="Web-{644381E6-6426-9DFF-9AAA-DCAC2582CA2B}" dt="2024-03-05T14:53:11.485" v="25" actId="20577"/>
        <pc:sldMkLst>
          <pc:docMk/>
          <pc:sldMk cId="1341006486" sldId="437"/>
        </pc:sldMkLst>
        <pc:spChg chg="mod">
          <ac:chgData name="Raphael Garcia" userId="S::raphael@revolve.media::b51ab96f-8c74-49bc-9c0f-d1f12e435771" providerId="AD" clId="Web-{644381E6-6426-9DFF-9AAA-DCAC2582CA2B}" dt="2024-03-05T14:53:11.485" v="25" actId="20577"/>
          <ac:spMkLst>
            <pc:docMk/>
            <pc:sldMk cId="1341006486" sldId="437"/>
            <ac:spMk id="3" creationId="{8673221A-EF4B-0661-7224-872DB4A6BD4C}"/>
          </ac:spMkLst>
        </pc:spChg>
        <pc:picChg chg="add mod">
          <ac:chgData name="Raphael Garcia" userId="S::raphael@revolve.media::b51ab96f-8c74-49bc-9c0f-d1f12e435771" providerId="AD" clId="Web-{644381E6-6426-9DFF-9AAA-DCAC2582CA2B}" dt="2024-03-05T14:52:30.687" v="19" actId="14100"/>
          <ac:picMkLst>
            <pc:docMk/>
            <pc:sldMk cId="1341006486" sldId="437"/>
            <ac:picMk id="4" creationId="{548D7DD3-FE03-DE92-8DD6-839A87AFAA4E}"/>
          </ac:picMkLst>
        </pc:picChg>
      </pc:sldChg>
      <pc:sldChg chg="addSp modSp">
        <pc:chgData name="Raphael Garcia" userId="S::raphael@revolve.media::b51ab96f-8c74-49bc-9c0f-d1f12e435771" providerId="AD" clId="Web-{644381E6-6426-9DFF-9AAA-DCAC2582CA2B}" dt="2024-03-05T14:53:34.548" v="28" actId="20577"/>
        <pc:sldMkLst>
          <pc:docMk/>
          <pc:sldMk cId="3597056433" sldId="440"/>
        </pc:sldMkLst>
        <pc:spChg chg="mod">
          <ac:chgData name="Raphael Garcia" userId="S::raphael@revolve.media::b51ab96f-8c74-49bc-9c0f-d1f12e435771" providerId="AD" clId="Web-{644381E6-6426-9DFF-9AAA-DCAC2582CA2B}" dt="2024-03-05T14:53:34.548" v="28" actId="20577"/>
          <ac:spMkLst>
            <pc:docMk/>
            <pc:sldMk cId="3597056433" sldId="440"/>
            <ac:spMk id="3" creationId="{8673221A-EF4B-0661-7224-872DB4A6BD4C}"/>
          </ac:spMkLst>
        </pc:spChg>
        <pc:picChg chg="add mod">
          <ac:chgData name="Raphael Garcia" userId="S::raphael@revolve.media::b51ab96f-8c74-49bc-9c0f-d1f12e435771" providerId="AD" clId="Web-{644381E6-6426-9DFF-9AAA-DCAC2582CA2B}" dt="2024-03-05T14:51:54.920" v="16" actId="1076"/>
          <ac:picMkLst>
            <pc:docMk/>
            <pc:sldMk cId="3597056433" sldId="440"/>
            <ac:picMk id="4" creationId="{9803D4D7-BDDA-F41C-1EA7-3562BF09DCA6}"/>
          </ac:picMkLst>
        </pc:picChg>
      </pc:sldChg>
      <pc:sldChg chg="addSp delSp modSp add del mod replId setBg">
        <pc:chgData name="Raphael Garcia" userId="S::raphael@revolve.media::b51ab96f-8c74-49bc-9c0f-d1f12e435771" providerId="AD" clId="Web-{644381E6-6426-9DFF-9AAA-DCAC2582CA2B}" dt="2024-03-05T14:53:46.517" v="30"/>
        <pc:sldMkLst>
          <pc:docMk/>
          <pc:sldMk cId="1524458853" sldId="523"/>
        </pc:sldMkLst>
        <pc:spChg chg="del">
          <ac:chgData name="Raphael Garcia" userId="S::raphael@revolve.media::b51ab96f-8c74-49bc-9c0f-d1f12e435771" providerId="AD" clId="Web-{644381E6-6426-9DFF-9AAA-DCAC2582CA2B}" dt="2024-03-05T14:49:51.150" v="1"/>
          <ac:spMkLst>
            <pc:docMk/>
            <pc:sldMk cId="1524458853" sldId="523"/>
            <ac:spMk id="2" creationId="{42E19790-510B-C74F-8921-BB19857CD323}"/>
          </ac:spMkLst>
        </pc:spChg>
        <pc:spChg chg="del">
          <ac:chgData name="Raphael Garcia" userId="S::raphael@revolve.media::b51ab96f-8c74-49bc-9c0f-d1f12e435771" providerId="AD" clId="Web-{644381E6-6426-9DFF-9AAA-DCAC2582CA2B}" dt="2024-03-05T14:49:53.338" v="2"/>
          <ac:spMkLst>
            <pc:docMk/>
            <pc:sldMk cId="1524458853" sldId="523"/>
            <ac:spMk id="3" creationId="{8673221A-EF4B-0661-7224-872DB4A6BD4C}"/>
          </ac:spMkLst>
        </pc:spChg>
        <pc:spChg chg="add del mod">
          <ac:chgData name="Raphael Garcia" userId="S::raphael@revolve.media::b51ab96f-8c74-49bc-9c0f-d1f12e435771" providerId="AD" clId="Web-{644381E6-6426-9DFF-9AAA-DCAC2582CA2B}" dt="2024-03-05T14:50:26.136" v="5"/>
          <ac:spMkLst>
            <pc:docMk/>
            <pc:sldMk cId="1524458853" sldId="523"/>
            <ac:spMk id="5" creationId="{B0559EC9-0A8E-D8F5-D39E-AA92C06E47AF}"/>
          </ac:spMkLst>
        </pc:spChg>
        <pc:spChg chg="add del mod">
          <ac:chgData name="Raphael Garcia" userId="S::raphael@revolve.media::b51ab96f-8c74-49bc-9c0f-d1f12e435771" providerId="AD" clId="Web-{644381E6-6426-9DFF-9AAA-DCAC2582CA2B}" dt="2024-03-05T14:50:10.073" v="3"/>
          <ac:spMkLst>
            <pc:docMk/>
            <pc:sldMk cId="1524458853" sldId="523"/>
            <ac:spMk id="7" creationId="{C7C5AEF4-8669-F052-E5A7-FC05A554F848}"/>
          </ac:spMkLst>
        </pc:spChg>
        <pc:spChg chg="add">
          <ac:chgData name="Raphael Garcia" userId="S::raphael@revolve.media::b51ab96f-8c74-49bc-9c0f-d1f12e435771" providerId="AD" clId="Web-{644381E6-6426-9DFF-9AAA-DCAC2582CA2B}" dt="2024-03-05T14:50:26.136" v="5"/>
          <ac:spMkLst>
            <pc:docMk/>
            <pc:sldMk cId="1524458853" sldId="523"/>
            <ac:spMk id="23" creationId="{42A4FC2C-047E-45A5-965D-8E1E3BF09BC6}"/>
          </ac:spMkLst>
        </pc:spChg>
        <pc:picChg chg="add mod ord">
          <ac:chgData name="Raphael Garcia" userId="S::raphael@revolve.media::b51ab96f-8c74-49bc-9c0f-d1f12e435771" providerId="AD" clId="Web-{644381E6-6426-9DFF-9AAA-DCAC2582CA2B}" dt="2024-03-05T14:50:26.136" v="5"/>
          <ac:picMkLst>
            <pc:docMk/>
            <pc:sldMk cId="1524458853" sldId="523"/>
            <ac:picMk id="8" creationId="{22A3ACB2-7113-990B-0B26-56D0DDF0C30B}"/>
          </ac:picMkLst>
        </pc:picChg>
        <pc:picChg chg="ord">
          <ac:chgData name="Raphael Garcia" userId="S::raphael@revolve.media::b51ab96f-8c74-49bc-9c0f-d1f12e435771" providerId="AD" clId="Web-{644381E6-6426-9DFF-9AAA-DCAC2582CA2B}" dt="2024-03-05T14:50:26.136" v="5"/>
          <ac:picMkLst>
            <pc:docMk/>
            <pc:sldMk cId="1524458853" sldId="523"/>
            <ac:picMk id="18" creationId="{783C631A-7A73-0443-888D-EDD11C9F7B5D}"/>
          </ac:picMkLst>
        </pc:picChg>
      </pc:sldChg>
      <pc:sldChg chg="addSp delSp modSp add del replId">
        <pc:chgData name="Raphael Garcia" userId="S::raphael@revolve.media::b51ab96f-8c74-49bc-9c0f-d1f12e435771" providerId="AD" clId="Web-{644381E6-6426-9DFF-9AAA-DCAC2582CA2B}" dt="2024-03-05T14:53:46.517" v="29"/>
        <pc:sldMkLst>
          <pc:docMk/>
          <pc:sldMk cId="199009359" sldId="524"/>
        </pc:sldMkLst>
        <pc:spChg chg="add del mod">
          <ac:chgData name="Raphael Garcia" userId="S::raphael@revolve.media::b51ab96f-8c74-49bc-9c0f-d1f12e435771" providerId="AD" clId="Web-{644381E6-6426-9DFF-9AAA-DCAC2582CA2B}" dt="2024-03-05T14:50:53.809" v="8"/>
          <ac:spMkLst>
            <pc:docMk/>
            <pc:sldMk cId="199009359" sldId="524"/>
            <ac:spMk id="3" creationId="{7BAD1FD4-C150-6166-2F52-7544EF498137}"/>
          </ac:spMkLst>
        </pc:spChg>
        <pc:spChg chg="del">
          <ac:chgData name="Raphael Garcia" userId="S::raphael@revolve.media::b51ab96f-8c74-49bc-9c0f-d1f12e435771" providerId="AD" clId="Web-{644381E6-6426-9DFF-9AAA-DCAC2582CA2B}" dt="2024-03-05T14:50:58.090" v="9"/>
          <ac:spMkLst>
            <pc:docMk/>
            <pc:sldMk cId="199009359" sldId="524"/>
            <ac:spMk id="23" creationId="{42A4FC2C-047E-45A5-965D-8E1E3BF09BC6}"/>
          </ac:spMkLst>
        </pc:spChg>
        <pc:spChg chg="add">
          <ac:chgData name="Raphael Garcia" userId="S::raphael@revolve.media::b51ab96f-8c74-49bc-9c0f-d1f12e435771" providerId="AD" clId="Web-{644381E6-6426-9DFF-9AAA-DCAC2582CA2B}" dt="2024-03-05T14:50:58.090" v="9"/>
          <ac:spMkLst>
            <pc:docMk/>
            <pc:sldMk cId="199009359" sldId="524"/>
            <ac:spMk id="28" creationId="{42A4FC2C-047E-45A5-965D-8E1E3BF09BC6}"/>
          </ac:spMkLst>
        </pc:spChg>
        <pc:picChg chg="add mod ord">
          <ac:chgData name="Raphael Garcia" userId="S::raphael@revolve.media::b51ab96f-8c74-49bc-9c0f-d1f12e435771" providerId="AD" clId="Web-{644381E6-6426-9DFF-9AAA-DCAC2582CA2B}" dt="2024-03-05T14:50:58.090" v="9"/>
          <ac:picMkLst>
            <pc:docMk/>
            <pc:sldMk cId="199009359" sldId="524"/>
            <ac:picMk id="4" creationId="{FE40C404-E6D9-D734-1E9B-A44326102156}"/>
          </ac:picMkLst>
        </pc:picChg>
        <pc:picChg chg="del">
          <ac:chgData name="Raphael Garcia" userId="S::raphael@revolve.media::b51ab96f-8c74-49bc-9c0f-d1f12e435771" providerId="AD" clId="Web-{644381E6-6426-9DFF-9AAA-DCAC2582CA2B}" dt="2024-03-05T14:50:37.371" v="7"/>
          <ac:picMkLst>
            <pc:docMk/>
            <pc:sldMk cId="199009359" sldId="524"/>
            <ac:picMk id="8" creationId="{22A3ACB2-7113-990B-0B26-56D0DDF0C30B}"/>
          </ac:picMkLst>
        </pc:picChg>
        <pc:picChg chg="ord">
          <ac:chgData name="Raphael Garcia" userId="S::raphael@revolve.media::b51ab96f-8c74-49bc-9c0f-d1f12e435771" providerId="AD" clId="Web-{644381E6-6426-9DFF-9AAA-DCAC2582CA2B}" dt="2024-03-05T14:50:58.090" v="9"/>
          <ac:picMkLst>
            <pc:docMk/>
            <pc:sldMk cId="199009359" sldId="524"/>
            <ac:picMk id="18" creationId="{783C631A-7A73-0443-888D-EDD11C9F7B5D}"/>
          </ac:picMkLst>
        </pc:picChg>
      </pc:sldChg>
    </pc:docChg>
  </pc:docChgLst>
  <pc:docChgLst>
    <pc:chgData name="Emma Finnamore" userId="311cbe9c-4ce9-4b6e-a490-db7c062ec52a" providerId="ADAL" clId="{080BDEA3-F0D0-4D64-A801-B899366B0685}"/>
    <pc:docChg chg="undo custSel addSld delSld modSld sldOrd delMainMaster">
      <pc:chgData name="Emma Finnamore" userId="311cbe9c-4ce9-4b6e-a490-db7c062ec52a" providerId="ADAL" clId="{080BDEA3-F0D0-4D64-A801-B899366B0685}" dt="2024-03-07T07:49:19.421" v="117" actId="113"/>
      <pc:docMkLst>
        <pc:docMk/>
      </pc:docMkLst>
      <pc:sldChg chg="del ord">
        <pc:chgData name="Emma Finnamore" userId="311cbe9c-4ce9-4b6e-a490-db7c062ec52a" providerId="ADAL" clId="{080BDEA3-F0D0-4D64-A801-B899366B0685}" dt="2024-03-01T16:14:36.993" v="15" actId="47"/>
        <pc:sldMkLst>
          <pc:docMk/>
          <pc:sldMk cId="1458318984" sldId="269"/>
        </pc:sldMkLst>
      </pc:sldChg>
      <pc:sldChg chg="del">
        <pc:chgData name="Emma Finnamore" userId="311cbe9c-4ce9-4b6e-a490-db7c062ec52a" providerId="ADAL" clId="{080BDEA3-F0D0-4D64-A801-B899366B0685}" dt="2024-03-06T16:36:50.429" v="37" actId="47"/>
        <pc:sldMkLst>
          <pc:docMk/>
          <pc:sldMk cId="1169747022" sldId="311"/>
        </pc:sldMkLst>
      </pc:sldChg>
      <pc:sldChg chg="modSp mod">
        <pc:chgData name="Emma Finnamore" userId="311cbe9c-4ce9-4b6e-a490-db7c062ec52a" providerId="ADAL" clId="{080BDEA3-F0D0-4D64-A801-B899366B0685}" dt="2024-03-06T13:57:28.833" v="29" actId="20577"/>
        <pc:sldMkLst>
          <pc:docMk/>
          <pc:sldMk cId="640400846" sldId="407"/>
        </pc:sldMkLst>
        <pc:spChg chg="mod">
          <ac:chgData name="Emma Finnamore" userId="311cbe9c-4ce9-4b6e-a490-db7c062ec52a" providerId="ADAL" clId="{080BDEA3-F0D0-4D64-A801-B899366B0685}" dt="2024-03-06T13:57:28.833" v="29" actId="20577"/>
          <ac:spMkLst>
            <pc:docMk/>
            <pc:sldMk cId="640400846" sldId="407"/>
            <ac:spMk id="2" creationId="{360AB7FF-7CE6-BF4D-AFFA-6C40A1C7845F}"/>
          </ac:spMkLst>
        </pc:spChg>
      </pc:sldChg>
      <pc:sldChg chg="del">
        <pc:chgData name="Emma Finnamore" userId="311cbe9c-4ce9-4b6e-a490-db7c062ec52a" providerId="ADAL" clId="{080BDEA3-F0D0-4D64-A801-B899366B0685}" dt="2024-03-06T13:36:03.719" v="21" actId="47"/>
        <pc:sldMkLst>
          <pc:docMk/>
          <pc:sldMk cId="4289503390" sldId="430"/>
        </pc:sldMkLst>
      </pc:sldChg>
      <pc:sldChg chg="del">
        <pc:chgData name="Emma Finnamore" userId="311cbe9c-4ce9-4b6e-a490-db7c062ec52a" providerId="ADAL" clId="{080BDEA3-F0D0-4D64-A801-B899366B0685}" dt="2024-03-06T13:36:03.719" v="21" actId="47"/>
        <pc:sldMkLst>
          <pc:docMk/>
          <pc:sldMk cId="3191234232" sldId="431"/>
        </pc:sldMkLst>
      </pc:sldChg>
      <pc:sldChg chg="del">
        <pc:chgData name="Emma Finnamore" userId="311cbe9c-4ce9-4b6e-a490-db7c062ec52a" providerId="ADAL" clId="{080BDEA3-F0D0-4D64-A801-B899366B0685}" dt="2024-03-06T13:36:03.719" v="21" actId="47"/>
        <pc:sldMkLst>
          <pc:docMk/>
          <pc:sldMk cId="1579088645" sldId="432"/>
        </pc:sldMkLst>
      </pc:sldChg>
      <pc:sldChg chg="del">
        <pc:chgData name="Emma Finnamore" userId="311cbe9c-4ce9-4b6e-a490-db7c062ec52a" providerId="ADAL" clId="{080BDEA3-F0D0-4D64-A801-B899366B0685}" dt="2024-03-06T13:36:03.719" v="21" actId="47"/>
        <pc:sldMkLst>
          <pc:docMk/>
          <pc:sldMk cId="4075342475" sldId="433"/>
        </pc:sldMkLst>
      </pc:sldChg>
      <pc:sldChg chg="del">
        <pc:chgData name="Emma Finnamore" userId="311cbe9c-4ce9-4b6e-a490-db7c062ec52a" providerId="ADAL" clId="{080BDEA3-F0D0-4D64-A801-B899366B0685}" dt="2024-03-06T13:36:03.719" v="21" actId="47"/>
        <pc:sldMkLst>
          <pc:docMk/>
          <pc:sldMk cId="3928285334" sldId="434"/>
        </pc:sldMkLst>
      </pc:sldChg>
      <pc:sldChg chg="del">
        <pc:chgData name="Emma Finnamore" userId="311cbe9c-4ce9-4b6e-a490-db7c062ec52a" providerId="ADAL" clId="{080BDEA3-F0D0-4D64-A801-B899366B0685}" dt="2024-03-06T13:36:03.719" v="21" actId="47"/>
        <pc:sldMkLst>
          <pc:docMk/>
          <pc:sldMk cId="389612308" sldId="435"/>
        </pc:sldMkLst>
      </pc:sldChg>
      <pc:sldChg chg="modSp mod">
        <pc:chgData name="Emma Finnamore" userId="311cbe9c-4ce9-4b6e-a490-db7c062ec52a" providerId="ADAL" clId="{080BDEA3-F0D0-4D64-A801-B899366B0685}" dt="2024-03-07T07:49:19.421" v="117" actId="113"/>
        <pc:sldMkLst>
          <pc:docMk/>
          <pc:sldMk cId="3040787239" sldId="436"/>
        </pc:sldMkLst>
        <pc:spChg chg="mod">
          <ac:chgData name="Emma Finnamore" userId="311cbe9c-4ce9-4b6e-a490-db7c062ec52a" providerId="ADAL" clId="{080BDEA3-F0D0-4D64-A801-B899366B0685}" dt="2024-03-07T07:49:19.421" v="117" actId="113"/>
          <ac:spMkLst>
            <pc:docMk/>
            <pc:sldMk cId="3040787239" sldId="436"/>
            <ac:spMk id="3" creationId="{A0478EAE-7375-1EB6-B19D-CE3EA32EBCC4}"/>
          </ac:spMkLst>
        </pc:spChg>
      </pc:sldChg>
      <pc:sldChg chg="del">
        <pc:chgData name="Emma Finnamore" userId="311cbe9c-4ce9-4b6e-a490-db7c062ec52a" providerId="ADAL" clId="{080BDEA3-F0D0-4D64-A801-B899366B0685}" dt="2024-03-06T13:37:40.742" v="24" actId="47"/>
        <pc:sldMkLst>
          <pc:docMk/>
          <pc:sldMk cId="1341006486" sldId="437"/>
        </pc:sldMkLst>
      </pc:sldChg>
      <pc:sldChg chg="del">
        <pc:chgData name="Emma Finnamore" userId="311cbe9c-4ce9-4b6e-a490-db7c062ec52a" providerId="ADAL" clId="{080BDEA3-F0D0-4D64-A801-B899366B0685}" dt="2024-03-06T13:37:40.742" v="24" actId="47"/>
        <pc:sldMkLst>
          <pc:docMk/>
          <pc:sldMk cId="1685772275" sldId="438"/>
        </pc:sldMkLst>
      </pc:sldChg>
      <pc:sldChg chg="del">
        <pc:chgData name="Emma Finnamore" userId="311cbe9c-4ce9-4b6e-a490-db7c062ec52a" providerId="ADAL" clId="{080BDEA3-F0D0-4D64-A801-B899366B0685}" dt="2024-03-06T13:37:40.742" v="24" actId="47"/>
        <pc:sldMkLst>
          <pc:docMk/>
          <pc:sldMk cId="690073017" sldId="439"/>
        </pc:sldMkLst>
      </pc:sldChg>
      <pc:sldChg chg="del">
        <pc:chgData name="Emma Finnamore" userId="311cbe9c-4ce9-4b6e-a490-db7c062ec52a" providerId="ADAL" clId="{080BDEA3-F0D0-4D64-A801-B899366B0685}" dt="2024-03-06T13:37:40.742" v="24" actId="47"/>
        <pc:sldMkLst>
          <pc:docMk/>
          <pc:sldMk cId="3597056433" sldId="440"/>
        </pc:sldMkLst>
      </pc:sldChg>
      <pc:sldChg chg="del">
        <pc:chgData name="Emma Finnamore" userId="311cbe9c-4ce9-4b6e-a490-db7c062ec52a" providerId="ADAL" clId="{080BDEA3-F0D0-4D64-A801-B899366B0685}" dt="2024-03-06T13:37:40.742" v="24" actId="47"/>
        <pc:sldMkLst>
          <pc:docMk/>
          <pc:sldMk cId="159200253" sldId="441"/>
        </pc:sldMkLst>
      </pc:sldChg>
      <pc:sldChg chg="del">
        <pc:chgData name="Emma Finnamore" userId="311cbe9c-4ce9-4b6e-a490-db7c062ec52a" providerId="ADAL" clId="{080BDEA3-F0D0-4D64-A801-B899366B0685}" dt="2024-03-06T13:37:40.742" v="24" actId="47"/>
        <pc:sldMkLst>
          <pc:docMk/>
          <pc:sldMk cId="1475001767" sldId="442"/>
        </pc:sldMkLst>
      </pc:sldChg>
      <pc:sldChg chg="modSp add del mod setBg">
        <pc:chgData name="Emma Finnamore" userId="311cbe9c-4ce9-4b6e-a490-db7c062ec52a" providerId="ADAL" clId="{080BDEA3-F0D0-4D64-A801-B899366B0685}" dt="2024-03-06T14:41:48.696" v="34"/>
        <pc:sldMkLst>
          <pc:docMk/>
          <pc:sldMk cId="1560559681" sldId="443"/>
        </pc:sldMkLst>
        <pc:spChg chg="mod">
          <ac:chgData name="Emma Finnamore" userId="311cbe9c-4ce9-4b6e-a490-db7c062ec52a" providerId="ADAL" clId="{080BDEA3-F0D0-4D64-A801-B899366B0685}" dt="2024-03-06T14:41:48.696" v="34"/>
          <ac:spMkLst>
            <pc:docMk/>
            <pc:sldMk cId="1560559681" sldId="443"/>
            <ac:spMk id="2" creationId="{B6C8AAEF-3C8F-3549-B053-5BE9A5A294F6}"/>
          </ac:spMkLst>
        </pc:spChg>
      </pc:sldChg>
      <pc:sldChg chg="add del setBg">
        <pc:chgData name="Emma Finnamore" userId="311cbe9c-4ce9-4b6e-a490-db7c062ec52a" providerId="ADAL" clId="{080BDEA3-F0D0-4D64-A801-B899366B0685}" dt="2024-03-06T14:41:48.696" v="34"/>
        <pc:sldMkLst>
          <pc:docMk/>
          <pc:sldMk cId="2016735191" sldId="444"/>
        </pc:sldMkLst>
      </pc:sldChg>
      <pc:sldChg chg="add del setBg">
        <pc:chgData name="Emma Finnamore" userId="311cbe9c-4ce9-4b6e-a490-db7c062ec52a" providerId="ADAL" clId="{080BDEA3-F0D0-4D64-A801-B899366B0685}" dt="2024-03-06T14:41:48.696" v="34"/>
        <pc:sldMkLst>
          <pc:docMk/>
          <pc:sldMk cId="1704256634" sldId="445"/>
        </pc:sldMkLst>
      </pc:sldChg>
      <pc:sldChg chg="add del setBg">
        <pc:chgData name="Emma Finnamore" userId="311cbe9c-4ce9-4b6e-a490-db7c062ec52a" providerId="ADAL" clId="{080BDEA3-F0D0-4D64-A801-B899366B0685}" dt="2024-03-06T14:41:48.696" v="34"/>
        <pc:sldMkLst>
          <pc:docMk/>
          <pc:sldMk cId="3536174880" sldId="446"/>
        </pc:sldMkLst>
      </pc:sldChg>
      <pc:sldChg chg="add del setBg">
        <pc:chgData name="Emma Finnamore" userId="311cbe9c-4ce9-4b6e-a490-db7c062ec52a" providerId="ADAL" clId="{080BDEA3-F0D0-4D64-A801-B899366B0685}" dt="2024-03-06T14:41:48.696" v="34"/>
        <pc:sldMkLst>
          <pc:docMk/>
          <pc:sldMk cId="366200478" sldId="447"/>
        </pc:sldMkLst>
      </pc:sldChg>
      <pc:sldChg chg="add del setBg">
        <pc:chgData name="Emma Finnamore" userId="311cbe9c-4ce9-4b6e-a490-db7c062ec52a" providerId="ADAL" clId="{080BDEA3-F0D0-4D64-A801-B899366B0685}" dt="2024-03-06T14:41:48.696" v="34"/>
        <pc:sldMkLst>
          <pc:docMk/>
          <pc:sldMk cId="3981468221" sldId="448"/>
        </pc:sldMkLst>
      </pc:sldChg>
      <pc:sldChg chg="modSp add del mod setBg">
        <pc:chgData name="Emma Finnamore" userId="311cbe9c-4ce9-4b6e-a490-db7c062ec52a" providerId="ADAL" clId="{080BDEA3-F0D0-4D64-A801-B899366B0685}" dt="2024-03-06T14:41:48.696" v="34"/>
        <pc:sldMkLst>
          <pc:docMk/>
          <pc:sldMk cId="3144383505" sldId="449"/>
        </pc:sldMkLst>
        <pc:spChg chg="mod">
          <ac:chgData name="Emma Finnamore" userId="311cbe9c-4ce9-4b6e-a490-db7c062ec52a" providerId="ADAL" clId="{080BDEA3-F0D0-4D64-A801-B899366B0685}" dt="2024-03-06T14:41:48.696" v="34"/>
          <ac:spMkLst>
            <pc:docMk/>
            <pc:sldMk cId="3144383505" sldId="449"/>
            <ac:spMk id="4" creationId="{C99BA7B0-6FF8-C642-8397-A85083E1D9A1}"/>
          </ac:spMkLst>
        </pc:spChg>
      </pc:sldChg>
      <pc:sldChg chg="addCm">
        <pc:chgData name="Emma Finnamore" userId="311cbe9c-4ce9-4b6e-a490-db7c062ec52a" providerId="ADAL" clId="{080BDEA3-F0D0-4D64-A801-B899366B0685}" dt="2024-03-06T14:42:45.863" v="36"/>
        <pc:sldMkLst>
          <pc:docMk/>
          <pc:sldMk cId="3382046145" sldId="44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311cbe9c-4ce9-4b6e-a490-db7c062ec52a" providerId="ADAL" clId="{080BDEA3-F0D0-4D64-A801-B899366B0685}" dt="2024-03-06T14:42:45.863" v="36"/>
              <pc2:cmMkLst xmlns:pc2="http://schemas.microsoft.com/office/powerpoint/2019/9/main/command">
                <pc:docMk/>
                <pc:sldMk cId="3382046145" sldId="449"/>
                <pc2:cmMk id="{4BAC1E86-2CDB-4D75-BD00-BDE592A8BD55}"/>
              </pc2:cmMkLst>
            </pc226:cmChg>
          </p:ext>
        </pc:extLst>
      </pc:sldChg>
      <pc:sldChg chg="new del">
        <pc:chgData name="Emma Finnamore" userId="311cbe9c-4ce9-4b6e-a490-db7c062ec52a" providerId="ADAL" clId="{080BDEA3-F0D0-4D64-A801-B899366B0685}" dt="2024-02-29T08:29:08.926" v="2" actId="47"/>
        <pc:sldMkLst>
          <pc:docMk/>
          <pc:sldMk cId="3212670700" sldId="467"/>
        </pc:sldMkLst>
      </pc:sldChg>
      <pc:sldChg chg="addSp delSp modSp new mod setBg">
        <pc:chgData name="Emma Finnamore" userId="311cbe9c-4ce9-4b6e-a490-db7c062ec52a" providerId="ADAL" clId="{080BDEA3-F0D0-4D64-A801-B899366B0685}" dt="2024-02-29T10:42:11.791" v="12" actId="962"/>
        <pc:sldMkLst>
          <pc:docMk/>
          <pc:sldMk cId="4053810504" sldId="467"/>
        </pc:sldMkLst>
        <pc:spChg chg="mod ord">
          <ac:chgData name="Emma Finnamore" userId="311cbe9c-4ce9-4b6e-a490-db7c062ec52a" providerId="ADAL" clId="{080BDEA3-F0D0-4D64-A801-B899366B0685}" dt="2024-02-29T10:42:11.508" v="10" actId="26606"/>
          <ac:spMkLst>
            <pc:docMk/>
            <pc:sldMk cId="4053810504" sldId="467"/>
            <ac:spMk id="2" creationId="{6711C66C-FC64-9968-1EF2-5D7E007EBEE3}"/>
          </ac:spMkLst>
        </pc:spChg>
        <pc:spChg chg="add">
          <ac:chgData name="Emma Finnamore" userId="311cbe9c-4ce9-4b6e-a490-db7c062ec52a" providerId="ADAL" clId="{080BDEA3-F0D0-4D64-A801-B899366B0685}" dt="2024-02-29T10:42:11.508" v="10" actId="26606"/>
          <ac:spMkLst>
            <pc:docMk/>
            <pc:sldMk cId="4053810504" sldId="467"/>
            <ac:spMk id="12" creationId="{42A4FC2C-047E-45A5-965D-8E1E3BF09BC6}"/>
          </ac:spMkLst>
        </pc:spChg>
        <pc:picChg chg="add del mod">
          <ac:chgData name="Emma Finnamore" userId="311cbe9c-4ce9-4b6e-a490-db7c062ec52a" providerId="ADAL" clId="{080BDEA3-F0D0-4D64-A801-B899366B0685}" dt="2024-02-29T10:41:59.581" v="7" actId="478"/>
          <ac:picMkLst>
            <pc:docMk/>
            <pc:sldMk cId="4053810504" sldId="467"/>
            <ac:picMk id="4" creationId="{87058BFE-686E-50E9-29C6-F626616533C6}"/>
          </ac:picMkLst>
        </pc:picChg>
        <pc:picChg chg="add del mod">
          <ac:chgData name="Emma Finnamore" userId="311cbe9c-4ce9-4b6e-a490-db7c062ec52a" providerId="ADAL" clId="{080BDEA3-F0D0-4D64-A801-B899366B0685}" dt="2024-02-29T10:42:01.330" v="8" actId="478"/>
          <ac:picMkLst>
            <pc:docMk/>
            <pc:sldMk cId="4053810504" sldId="467"/>
            <ac:picMk id="5" creationId="{CEBCA079-947C-5652-DB2D-06F87BA85123}"/>
          </ac:picMkLst>
        </pc:picChg>
        <pc:picChg chg="add mod">
          <ac:chgData name="Emma Finnamore" userId="311cbe9c-4ce9-4b6e-a490-db7c062ec52a" providerId="ADAL" clId="{080BDEA3-F0D0-4D64-A801-B899366B0685}" dt="2024-02-29T10:42:11.791" v="12" actId="962"/>
          <ac:picMkLst>
            <pc:docMk/>
            <pc:sldMk cId="4053810504" sldId="467"/>
            <ac:picMk id="7" creationId="{AE9BFA8D-BFD9-0080-8AB9-7307ECB984E1}"/>
          </ac:picMkLst>
        </pc:picChg>
      </pc:sldChg>
      <pc:sldChg chg="add setBg addCm">
        <pc:chgData name="Emma Finnamore" userId="311cbe9c-4ce9-4b6e-a490-db7c062ec52a" providerId="ADAL" clId="{080BDEA3-F0D0-4D64-A801-B899366B0685}" dt="2024-03-01T14:49:54.867" v="14"/>
        <pc:sldMkLst>
          <pc:docMk/>
          <pc:sldMk cId="3347720369" sldId="4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311cbe9c-4ce9-4b6e-a490-db7c062ec52a" providerId="ADAL" clId="{080BDEA3-F0D0-4D64-A801-B899366B0685}" dt="2024-03-01T14:49:54.867" v="14"/>
              <pc2:cmMkLst xmlns:pc2="http://schemas.microsoft.com/office/powerpoint/2019/9/main/command">
                <pc:docMk/>
                <pc:sldMk cId="3347720369" sldId="475"/>
                <pc2:cmMk id="{4823B36F-2971-4305-8647-DD838BFF403B}"/>
              </pc2:cmMkLst>
            </pc226:cmChg>
          </p:ext>
        </pc:extLst>
      </pc:sldChg>
      <pc:sldChg chg="add setBg">
        <pc:chgData name="Emma Finnamore" userId="311cbe9c-4ce9-4b6e-a490-db7c062ec52a" providerId="ADAL" clId="{080BDEA3-F0D0-4D64-A801-B899366B0685}" dt="2024-03-01T14:49:45.334" v="13"/>
        <pc:sldMkLst>
          <pc:docMk/>
          <pc:sldMk cId="44729392" sldId="476"/>
        </pc:sldMkLst>
      </pc:sldChg>
      <pc:sldChg chg="add setBg">
        <pc:chgData name="Emma Finnamore" userId="311cbe9c-4ce9-4b6e-a490-db7c062ec52a" providerId="ADAL" clId="{080BDEA3-F0D0-4D64-A801-B899366B0685}" dt="2024-03-01T14:49:45.334" v="13"/>
        <pc:sldMkLst>
          <pc:docMk/>
          <pc:sldMk cId="2486061262" sldId="477"/>
        </pc:sldMkLst>
      </pc:sldChg>
      <pc:sldChg chg="add setBg">
        <pc:chgData name="Emma Finnamore" userId="311cbe9c-4ce9-4b6e-a490-db7c062ec52a" providerId="ADAL" clId="{080BDEA3-F0D0-4D64-A801-B899366B0685}" dt="2024-03-01T14:49:45.334" v="13"/>
        <pc:sldMkLst>
          <pc:docMk/>
          <pc:sldMk cId="1927671028" sldId="478"/>
        </pc:sldMkLst>
      </pc:sldChg>
      <pc:sldChg chg="add setBg">
        <pc:chgData name="Emma Finnamore" userId="311cbe9c-4ce9-4b6e-a490-db7c062ec52a" providerId="ADAL" clId="{080BDEA3-F0D0-4D64-A801-B899366B0685}" dt="2024-03-01T14:49:45.334" v="13"/>
        <pc:sldMkLst>
          <pc:docMk/>
          <pc:sldMk cId="2519651912" sldId="479"/>
        </pc:sldMkLst>
      </pc:sldChg>
      <pc:sldChg chg="add setBg">
        <pc:chgData name="Emma Finnamore" userId="311cbe9c-4ce9-4b6e-a490-db7c062ec52a" providerId="ADAL" clId="{080BDEA3-F0D0-4D64-A801-B899366B0685}" dt="2024-03-01T14:49:45.334" v="13"/>
        <pc:sldMkLst>
          <pc:docMk/>
          <pc:sldMk cId="3893592703" sldId="480"/>
        </pc:sldMkLst>
      </pc:sldChg>
      <pc:sldChg chg="add setBg">
        <pc:chgData name="Emma Finnamore" userId="311cbe9c-4ce9-4b6e-a490-db7c062ec52a" providerId="ADAL" clId="{080BDEA3-F0D0-4D64-A801-B899366B0685}" dt="2024-03-01T14:49:45.334" v="13"/>
        <pc:sldMkLst>
          <pc:docMk/>
          <pc:sldMk cId="4009889005" sldId="481"/>
        </pc:sldMkLst>
      </pc:sldChg>
      <pc:sldChg chg="modSp mod">
        <pc:chgData name="Emma Finnamore" userId="311cbe9c-4ce9-4b6e-a490-db7c062ec52a" providerId="ADAL" clId="{080BDEA3-F0D0-4D64-A801-B899366B0685}" dt="2024-03-04T07:26:18.765" v="16" actId="27636"/>
        <pc:sldMkLst>
          <pc:docMk/>
          <pc:sldMk cId="2598125001" sldId="485"/>
        </pc:sldMkLst>
        <pc:spChg chg="mod">
          <ac:chgData name="Emma Finnamore" userId="311cbe9c-4ce9-4b6e-a490-db7c062ec52a" providerId="ADAL" clId="{080BDEA3-F0D0-4D64-A801-B899366B0685}" dt="2024-03-04T07:26:18.765" v="16" actId="27636"/>
          <ac:spMkLst>
            <pc:docMk/>
            <pc:sldMk cId="2598125001" sldId="485"/>
            <ac:spMk id="3" creationId="{00000000-0000-0000-0000-000000000000}"/>
          </ac:spMkLst>
        </pc:spChg>
      </pc:sldChg>
      <pc:sldChg chg="del">
        <pc:chgData name="Emma Finnamore" userId="311cbe9c-4ce9-4b6e-a490-db7c062ec52a" providerId="ADAL" clId="{080BDEA3-F0D0-4D64-A801-B899366B0685}" dt="2024-03-06T14:42:30.547" v="35" actId="47"/>
        <pc:sldMkLst>
          <pc:docMk/>
          <pc:sldMk cId="825067259" sldId="496"/>
        </pc:sldMkLst>
      </pc:sldChg>
      <pc:sldChg chg="del">
        <pc:chgData name="Emma Finnamore" userId="311cbe9c-4ce9-4b6e-a490-db7c062ec52a" providerId="ADAL" clId="{080BDEA3-F0D0-4D64-A801-B899366B0685}" dt="2024-03-06T14:42:30.547" v="35" actId="47"/>
        <pc:sldMkLst>
          <pc:docMk/>
          <pc:sldMk cId="3530190646" sldId="497"/>
        </pc:sldMkLst>
      </pc:sldChg>
      <pc:sldChg chg="del">
        <pc:chgData name="Emma Finnamore" userId="311cbe9c-4ce9-4b6e-a490-db7c062ec52a" providerId="ADAL" clId="{080BDEA3-F0D0-4D64-A801-B899366B0685}" dt="2024-03-06T14:42:30.547" v="35" actId="47"/>
        <pc:sldMkLst>
          <pc:docMk/>
          <pc:sldMk cId="889223380" sldId="498"/>
        </pc:sldMkLst>
      </pc:sldChg>
      <pc:sldChg chg="del">
        <pc:chgData name="Emma Finnamore" userId="311cbe9c-4ce9-4b6e-a490-db7c062ec52a" providerId="ADAL" clId="{080BDEA3-F0D0-4D64-A801-B899366B0685}" dt="2024-03-06T14:42:30.547" v="35" actId="47"/>
        <pc:sldMkLst>
          <pc:docMk/>
          <pc:sldMk cId="1862164928" sldId="499"/>
        </pc:sldMkLst>
      </pc:sldChg>
      <pc:sldChg chg="del">
        <pc:chgData name="Emma Finnamore" userId="311cbe9c-4ce9-4b6e-a490-db7c062ec52a" providerId="ADAL" clId="{080BDEA3-F0D0-4D64-A801-B899366B0685}" dt="2024-03-06T14:42:30.547" v="35" actId="47"/>
        <pc:sldMkLst>
          <pc:docMk/>
          <pc:sldMk cId="3153246967" sldId="500"/>
        </pc:sldMkLst>
      </pc:sldChg>
      <pc:sldChg chg="del">
        <pc:chgData name="Emma Finnamore" userId="311cbe9c-4ce9-4b6e-a490-db7c062ec52a" providerId="ADAL" clId="{080BDEA3-F0D0-4D64-A801-B899366B0685}" dt="2024-03-06T14:42:30.547" v="35" actId="47"/>
        <pc:sldMkLst>
          <pc:docMk/>
          <pc:sldMk cId="330951953" sldId="501"/>
        </pc:sldMkLst>
      </pc:sldChg>
      <pc:sldChg chg="del">
        <pc:chgData name="Emma Finnamore" userId="311cbe9c-4ce9-4b6e-a490-db7c062ec52a" providerId="ADAL" clId="{080BDEA3-F0D0-4D64-A801-B899366B0685}" dt="2024-03-06T14:42:30.547" v="35" actId="47"/>
        <pc:sldMkLst>
          <pc:docMk/>
          <pc:sldMk cId="3391339789" sldId="502"/>
        </pc:sldMkLst>
      </pc:sldChg>
      <pc:sldChg chg="ord">
        <pc:chgData name="Emma Finnamore" userId="311cbe9c-4ce9-4b6e-a490-db7c062ec52a" providerId="ADAL" clId="{080BDEA3-F0D0-4D64-A801-B899366B0685}" dt="2024-03-06T13:22:24.704" v="18"/>
        <pc:sldMkLst>
          <pc:docMk/>
          <pc:sldMk cId="2858395589" sldId="540"/>
        </pc:sldMkLst>
      </pc:sldChg>
      <pc:sldChg chg="ord">
        <pc:chgData name="Emma Finnamore" userId="311cbe9c-4ce9-4b6e-a490-db7c062ec52a" providerId="ADAL" clId="{080BDEA3-F0D0-4D64-A801-B899366B0685}" dt="2024-03-06T13:22:24.704" v="18"/>
        <pc:sldMkLst>
          <pc:docMk/>
          <pc:sldMk cId="6873711" sldId="541"/>
        </pc:sldMkLst>
      </pc:sldChg>
      <pc:sldChg chg="ord">
        <pc:chgData name="Emma Finnamore" userId="311cbe9c-4ce9-4b6e-a490-db7c062ec52a" providerId="ADAL" clId="{080BDEA3-F0D0-4D64-A801-B899366B0685}" dt="2024-03-06T13:22:24.704" v="18"/>
        <pc:sldMkLst>
          <pc:docMk/>
          <pc:sldMk cId="3955450144" sldId="542"/>
        </pc:sldMkLst>
      </pc:sldChg>
      <pc:sldChg chg="ord">
        <pc:chgData name="Emma Finnamore" userId="311cbe9c-4ce9-4b6e-a490-db7c062ec52a" providerId="ADAL" clId="{080BDEA3-F0D0-4D64-A801-B899366B0685}" dt="2024-03-06T13:22:24.704" v="18"/>
        <pc:sldMkLst>
          <pc:docMk/>
          <pc:sldMk cId="115009894" sldId="543"/>
        </pc:sldMkLst>
      </pc:sldChg>
      <pc:sldChg chg="ord">
        <pc:chgData name="Emma Finnamore" userId="311cbe9c-4ce9-4b6e-a490-db7c062ec52a" providerId="ADAL" clId="{080BDEA3-F0D0-4D64-A801-B899366B0685}" dt="2024-03-06T13:22:24.704" v="18"/>
        <pc:sldMkLst>
          <pc:docMk/>
          <pc:sldMk cId="1445988807" sldId="544"/>
        </pc:sldMkLst>
      </pc:sldChg>
      <pc:sldChg chg="ord">
        <pc:chgData name="Emma Finnamore" userId="311cbe9c-4ce9-4b6e-a490-db7c062ec52a" providerId="ADAL" clId="{080BDEA3-F0D0-4D64-A801-B899366B0685}" dt="2024-03-06T13:22:24.704" v="18"/>
        <pc:sldMkLst>
          <pc:docMk/>
          <pc:sldMk cId="3826792305" sldId="545"/>
        </pc:sldMkLst>
      </pc:sldChg>
      <pc:sldChg chg="add setBg">
        <pc:chgData name="Emma Finnamore" userId="311cbe9c-4ce9-4b6e-a490-db7c062ec52a" providerId="ADAL" clId="{080BDEA3-F0D0-4D64-A801-B899366B0685}" dt="2024-03-06T13:36:08.771" v="22"/>
        <pc:sldMkLst>
          <pc:docMk/>
          <pc:sldMk cId="644360608" sldId="546"/>
        </pc:sldMkLst>
      </pc:sldChg>
      <pc:sldChg chg="add del setBg">
        <pc:chgData name="Emma Finnamore" userId="311cbe9c-4ce9-4b6e-a490-db7c062ec52a" providerId="ADAL" clId="{080BDEA3-F0D0-4D64-A801-B899366B0685}" dt="2024-03-06T13:35:54.646" v="20"/>
        <pc:sldMkLst>
          <pc:docMk/>
          <pc:sldMk cId="3837764796" sldId="546"/>
        </pc:sldMkLst>
      </pc:sldChg>
      <pc:sldChg chg="add del setBg">
        <pc:chgData name="Emma Finnamore" userId="311cbe9c-4ce9-4b6e-a490-db7c062ec52a" providerId="ADAL" clId="{080BDEA3-F0D0-4D64-A801-B899366B0685}" dt="2024-03-06T13:35:54.646" v="20"/>
        <pc:sldMkLst>
          <pc:docMk/>
          <pc:sldMk cId="224723312" sldId="547"/>
        </pc:sldMkLst>
      </pc:sldChg>
      <pc:sldChg chg="add setBg">
        <pc:chgData name="Emma Finnamore" userId="311cbe9c-4ce9-4b6e-a490-db7c062ec52a" providerId="ADAL" clId="{080BDEA3-F0D0-4D64-A801-B899366B0685}" dt="2024-03-06T13:36:08.771" v="22"/>
        <pc:sldMkLst>
          <pc:docMk/>
          <pc:sldMk cId="2511538314" sldId="547"/>
        </pc:sldMkLst>
      </pc:sldChg>
      <pc:sldChg chg="add del setBg">
        <pc:chgData name="Emma Finnamore" userId="311cbe9c-4ce9-4b6e-a490-db7c062ec52a" providerId="ADAL" clId="{080BDEA3-F0D0-4D64-A801-B899366B0685}" dt="2024-03-06T13:35:54.646" v="20"/>
        <pc:sldMkLst>
          <pc:docMk/>
          <pc:sldMk cId="1054609970" sldId="548"/>
        </pc:sldMkLst>
      </pc:sldChg>
      <pc:sldChg chg="add setBg">
        <pc:chgData name="Emma Finnamore" userId="311cbe9c-4ce9-4b6e-a490-db7c062ec52a" providerId="ADAL" clId="{080BDEA3-F0D0-4D64-A801-B899366B0685}" dt="2024-03-06T13:36:08.771" v="22"/>
        <pc:sldMkLst>
          <pc:docMk/>
          <pc:sldMk cId="2242150113" sldId="548"/>
        </pc:sldMkLst>
      </pc:sldChg>
      <pc:sldChg chg="add del setBg">
        <pc:chgData name="Emma Finnamore" userId="311cbe9c-4ce9-4b6e-a490-db7c062ec52a" providerId="ADAL" clId="{080BDEA3-F0D0-4D64-A801-B899366B0685}" dt="2024-03-06T13:35:54.646" v="20"/>
        <pc:sldMkLst>
          <pc:docMk/>
          <pc:sldMk cId="854457526" sldId="549"/>
        </pc:sldMkLst>
      </pc:sldChg>
      <pc:sldChg chg="add setBg">
        <pc:chgData name="Emma Finnamore" userId="311cbe9c-4ce9-4b6e-a490-db7c062ec52a" providerId="ADAL" clId="{080BDEA3-F0D0-4D64-A801-B899366B0685}" dt="2024-03-06T13:36:08.771" v="22"/>
        <pc:sldMkLst>
          <pc:docMk/>
          <pc:sldMk cId="1976141123" sldId="549"/>
        </pc:sldMkLst>
      </pc:sldChg>
      <pc:sldChg chg="add del setBg">
        <pc:chgData name="Emma Finnamore" userId="311cbe9c-4ce9-4b6e-a490-db7c062ec52a" providerId="ADAL" clId="{080BDEA3-F0D0-4D64-A801-B899366B0685}" dt="2024-03-06T13:35:54.646" v="20"/>
        <pc:sldMkLst>
          <pc:docMk/>
          <pc:sldMk cId="1476254569" sldId="550"/>
        </pc:sldMkLst>
      </pc:sldChg>
      <pc:sldChg chg="add setBg">
        <pc:chgData name="Emma Finnamore" userId="311cbe9c-4ce9-4b6e-a490-db7c062ec52a" providerId="ADAL" clId="{080BDEA3-F0D0-4D64-A801-B899366B0685}" dt="2024-03-06T13:36:08.771" v="22"/>
        <pc:sldMkLst>
          <pc:docMk/>
          <pc:sldMk cId="2319981762" sldId="550"/>
        </pc:sldMkLst>
      </pc:sldChg>
      <pc:sldChg chg="add del setBg">
        <pc:chgData name="Emma Finnamore" userId="311cbe9c-4ce9-4b6e-a490-db7c062ec52a" providerId="ADAL" clId="{080BDEA3-F0D0-4D64-A801-B899366B0685}" dt="2024-03-06T13:35:54.646" v="20"/>
        <pc:sldMkLst>
          <pc:docMk/>
          <pc:sldMk cId="2931636295" sldId="551"/>
        </pc:sldMkLst>
      </pc:sldChg>
      <pc:sldChg chg="add setBg">
        <pc:chgData name="Emma Finnamore" userId="311cbe9c-4ce9-4b6e-a490-db7c062ec52a" providerId="ADAL" clId="{080BDEA3-F0D0-4D64-A801-B899366B0685}" dt="2024-03-06T13:36:08.771" v="22"/>
        <pc:sldMkLst>
          <pc:docMk/>
          <pc:sldMk cId="3679516819" sldId="551"/>
        </pc:sldMkLst>
      </pc:sldChg>
      <pc:sldChg chg="add setBg">
        <pc:chgData name="Emma Finnamore" userId="311cbe9c-4ce9-4b6e-a490-db7c062ec52a" providerId="ADAL" clId="{080BDEA3-F0D0-4D64-A801-B899366B0685}" dt="2024-03-06T13:36:56.956" v="23"/>
        <pc:sldMkLst>
          <pc:docMk/>
          <pc:sldMk cId="1008254306" sldId="552"/>
        </pc:sldMkLst>
      </pc:sldChg>
      <pc:sldChg chg="add setBg">
        <pc:chgData name="Emma Finnamore" userId="311cbe9c-4ce9-4b6e-a490-db7c062ec52a" providerId="ADAL" clId="{080BDEA3-F0D0-4D64-A801-B899366B0685}" dt="2024-03-06T13:36:56.956" v="23"/>
        <pc:sldMkLst>
          <pc:docMk/>
          <pc:sldMk cId="457744711" sldId="553"/>
        </pc:sldMkLst>
      </pc:sldChg>
      <pc:sldChg chg="add setBg">
        <pc:chgData name="Emma Finnamore" userId="311cbe9c-4ce9-4b6e-a490-db7c062ec52a" providerId="ADAL" clId="{080BDEA3-F0D0-4D64-A801-B899366B0685}" dt="2024-03-06T13:36:56.956" v="23"/>
        <pc:sldMkLst>
          <pc:docMk/>
          <pc:sldMk cId="376815281" sldId="554"/>
        </pc:sldMkLst>
      </pc:sldChg>
      <pc:sldChg chg="add setBg">
        <pc:chgData name="Emma Finnamore" userId="311cbe9c-4ce9-4b6e-a490-db7c062ec52a" providerId="ADAL" clId="{080BDEA3-F0D0-4D64-A801-B899366B0685}" dt="2024-03-06T13:36:56.956" v="23"/>
        <pc:sldMkLst>
          <pc:docMk/>
          <pc:sldMk cId="3007140291" sldId="555"/>
        </pc:sldMkLst>
      </pc:sldChg>
      <pc:sldChg chg="add setBg">
        <pc:chgData name="Emma Finnamore" userId="311cbe9c-4ce9-4b6e-a490-db7c062ec52a" providerId="ADAL" clId="{080BDEA3-F0D0-4D64-A801-B899366B0685}" dt="2024-03-06T13:36:56.956" v="23"/>
        <pc:sldMkLst>
          <pc:docMk/>
          <pc:sldMk cId="614291640" sldId="556"/>
        </pc:sldMkLst>
      </pc:sldChg>
      <pc:sldChg chg="add setBg">
        <pc:chgData name="Emma Finnamore" userId="311cbe9c-4ce9-4b6e-a490-db7c062ec52a" providerId="ADAL" clId="{080BDEA3-F0D0-4D64-A801-B899366B0685}" dt="2024-03-06T13:36:56.956" v="23"/>
        <pc:sldMkLst>
          <pc:docMk/>
          <pc:sldMk cId="487536977" sldId="557"/>
        </pc:sldMkLst>
      </pc:sldChg>
      <pc:sldChg chg="add del setBg">
        <pc:chgData name="Emma Finnamore" userId="311cbe9c-4ce9-4b6e-a490-db7c062ec52a" providerId="ADAL" clId="{080BDEA3-F0D0-4D64-A801-B899366B0685}" dt="2024-03-07T07:47:13.693" v="39" actId="47"/>
        <pc:sldMkLst>
          <pc:docMk/>
          <pc:sldMk cId="1863646699" sldId="1550"/>
        </pc:sldMkLst>
      </pc:sldChg>
      <pc:sldChg chg="add del setBg">
        <pc:chgData name="Emma Finnamore" userId="311cbe9c-4ce9-4b6e-a490-db7c062ec52a" providerId="ADAL" clId="{080BDEA3-F0D0-4D64-A801-B899366B0685}" dt="2024-03-07T07:47:13.693" v="39" actId="47"/>
        <pc:sldMkLst>
          <pc:docMk/>
          <pc:sldMk cId="157928052" sldId="8919"/>
        </pc:sldMkLst>
      </pc:sldChg>
      <pc:sldChg chg="add del setBg">
        <pc:chgData name="Emma Finnamore" userId="311cbe9c-4ce9-4b6e-a490-db7c062ec52a" providerId="ADAL" clId="{080BDEA3-F0D0-4D64-A801-B899366B0685}" dt="2024-03-07T07:47:13.693" v="39" actId="47"/>
        <pc:sldMkLst>
          <pc:docMk/>
          <pc:sldMk cId="4041332217" sldId="2147374485"/>
        </pc:sldMkLst>
      </pc:sldChg>
      <pc:sldChg chg="add del setBg">
        <pc:chgData name="Emma Finnamore" userId="311cbe9c-4ce9-4b6e-a490-db7c062ec52a" providerId="ADAL" clId="{080BDEA3-F0D0-4D64-A801-B899366B0685}" dt="2024-03-07T07:47:13.693" v="39" actId="47"/>
        <pc:sldMkLst>
          <pc:docMk/>
          <pc:sldMk cId="1731976653" sldId="2147374489"/>
        </pc:sldMkLst>
      </pc:sldChg>
      <pc:sldChg chg="add del setBg">
        <pc:chgData name="Emma Finnamore" userId="311cbe9c-4ce9-4b6e-a490-db7c062ec52a" providerId="ADAL" clId="{080BDEA3-F0D0-4D64-A801-B899366B0685}" dt="2024-03-07T07:47:13.693" v="39" actId="47"/>
        <pc:sldMkLst>
          <pc:docMk/>
          <pc:sldMk cId="38694487" sldId="2147374490"/>
        </pc:sldMkLst>
      </pc:sldChg>
      <pc:sldChg chg="add del setBg">
        <pc:chgData name="Emma Finnamore" userId="311cbe9c-4ce9-4b6e-a490-db7c062ec52a" providerId="ADAL" clId="{080BDEA3-F0D0-4D64-A801-B899366B0685}" dt="2024-03-07T07:47:13.693" v="39" actId="47"/>
        <pc:sldMkLst>
          <pc:docMk/>
          <pc:sldMk cId="3308514725" sldId="2147374494"/>
        </pc:sldMkLst>
      </pc:sldChg>
      <pc:sldMasterChg chg="del delSldLayout">
        <pc:chgData name="Emma Finnamore" userId="311cbe9c-4ce9-4b6e-a490-db7c062ec52a" providerId="ADAL" clId="{080BDEA3-F0D0-4D64-A801-B899366B0685}" dt="2024-03-06T14:42:30.547" v="35" actId="47"/>
        <pc:sldMasterMkLst>
          <pc:docMk/>
          <pc:sldMasterMk cId="983530948" sldId="2147483756"/>
        </pc:sldMasterMkLst>
        <pc:sldLayoutChg chg="del">
          <pc:chgData name="Emma Finnamore" userId="311cbe9c-4ce9-4b6e-a490-db7c062ec52a" providerId="ADAL" clId="{080BDEA3-F0D0-4D64-A801-B899366B0685}" dt="2024-03-06T14:42:30.547" v="35" actId="47"/>
          <pc:sldLayoutMkLst>
            <pc:docMk/>
            <pc:sldMasterMk cId="983530948" sldId="2147483756"/>
            <pc:sldLayoutMk cId="2026313220" sldId="2147483757"/>
          </pc:sldLayoutMkLst>
        </pc:sldLayoutChg>
        <pc:sldLayoutChg chg="del">
          <pc:chgData name="Emma Finnamore" userId="311cbe9c-4ce9-4b6e-a490-db7c062ec52a" providerId="ADAL" clId="{080BDEA3-F0D0-4D64-A801-B899366B0685}" dt="2024-03-06T14:42:30.547" v="35" actId="47"/>
          <pc:sldLayoutMkLst>
            <pc:docMk/>
            <pc:sldMasterMk cId="983530948" sldId="2147483756"/>
            <pc:sldLayoutMk cId="4015215981" sldId="2147483758"/>
          </pc:sldLayoutMkLst>
        </pc:sldLayoutChg>
        <pc:sldLayoutChg chg="del">
          <pc:chgData name="Emma Finnamore" userId="311cbe9c-4ce9-4b6e-a490-db7c062ec52a" providerId="ADAL" clId="{080BDEA3-F0D0-4D64-A801-B899366B0685}" dt="2024-03-06T14:42:30.547" v="35" actId="47"/>
          <pc:sldLayoutMkLst>
            <pc:docMk/>
            <pc:sldMasterMk cId="983530948" sldId="2147483756"/>
            <pc:sldLayoutMk cId="1500511077" sldId="2147483759"/>
          </pc:sldLayoutMkLst>
        </pc:sldLayoutChg>
        <pc:sldLayoutChg chg="del">
          <pc:chgData name="Emma Finnamore" userId="311cbe9c-4ce9-4b6e-a490-db7c062ec52a" providerId="ADAL" clId="{080BDEA3-F0D0-4D64-A801-B899366B0685}" dt="2024-03-06T14:42:30.547" v="35" actId="47"/>
          <pc:sldLayoutMkLst>
            <pc:docMk/>
            <pc:sldMasterMk cId="983530948" sldId="2147483756"/>
            <pc:sldLayoutMk cId="159123863" sldId="2147483760"/>
          </pc:sldLayoutMkLst>
        </pc:sldLayoutChg>
        <pc:sldLayoutChg chg="del">
          <pc:chgData name="Emma Finnamore" userId="311cbe9c-4ce9-4b6e-a490-db7c062ec52a" providerId="ADAL" clId="{080BDEA3-F0D0-4D64-A801-B899366B0685}" dt="2024-03-06T14:42:30.547" v="35" actId="47"/>
          <pc:sldLayoutMkLst>
            <pc:docMk/>
            <pc:sldMasterMk cId="983530948" sldId="2147483756"/>
            <pc:sldLayoutMk cId="1335666108" sldId="2147483761"/>
          </pc:sldLayoutMkLst>
        </pc:sldLayoutChg>
        <pc:sldLayoutChg chg="del">
          <pc:chgData name="Emma Finnamore" userId="311cbe9c-4ce9-4b6e-a490-db7c062ec52a" providerId="ADAL" clId="{080BDEA3-F0D0-4D64-A801-B899366B0685}" dt="2024-03-06T14:42:30.547" v="35" actId="47"/>
          <pc:sldLayoutMkLst>
            <pc:docMk/>
            <pc:sldMasterMk cId="983530948" sldId="2147483756"/>
            <pc:sldLayoutMk cId="194586352" sldId="2147483762"/>
          </pc:sldLayoutMkLst>
        </pc:sldLayoutChg>
        <pc:sldLayoutChg chg="del">
          <pc:chgData name="Emma Finnamore" userId="311cbe9c-4ce9-4b6e-a490-db7c062ec52a" providerId="ADAL" clId="{080BDEA3-F0D0-4D64-A801-B899366B0685}" dt="2024-03-06T14:42:30.547" v="35" actId="47"/>
          <pc:sldLayoutMkLst>
            <pc:docMk/>
            <pc:sldMasterMk cId="983530948" sldId="2147483756"/>
            <pc:sldLayoutMk cId="901741134" sldId="2147483763"/>
          </pc:sldLayoutMkLst>
        </pc:sldLayoutChg>
        <pc:sldLayoutChg chg="del">
          <pc:chgData name="Emma Finnamore" userId="311cbe9c-4ce9-4b6e-a490-db7c062ec52a" providerId="ADAL" clId="{080BDEA3-F0D0-4D64-A801-B899366B0685}" dt="2024-03-06T14:42:30.547" v="35" actId="47"/>
          <pc:sldLayoutMkLst>
            <pc:docMk/>
            <pc:sldMasterMk cId="983530948" sldId="2147483756"/>
            <pc:sldLayoutMk cId="523857093" sldId="2147483764"/>
          </pc:sldLayoutMkLst>
        </pc:sldLayoutChg>
        <pc:sldLayoutChg chg="del">
          <pc:chgData name="Emma Finnamore" userId="311cbe9c-4ce9-4b6e-a490-db7c062ec52a" providerId="ADAL" clId="{080BDEA3-F0D0-4D64-A801-B899366B0685}" dt="2024-03-06T14:42:30.547" v="35" actId="47"/>
          <pc:sldLayoutMkLst>
            <pc:docMk/>
            <pc:sldMasterMk cId="983530948" sldId="2147483756"/>
            <pc:sldLayoutMk cId="1162558994" sldId="2147483765"/>
          </pc:sldLayoutMkLst>
        </pc:sldLayoutChg>
        <pc:sldLayoutChg chg="del">
          <pc:chgData name="Emma Finnamore" userId="311cbe9c-4ce9-4b6e-a490-db7c062ec52a" providerId="ADAL" clId="{080BDEA3-F0D0-4D64-A801-B899366B0685}" dt="2024-03-06T14:42:30.547" v="35" actId="47"/>
          <pc:sldLayoutMkLst>
            <pc:docMk/>
            <pc:sldMasterMk cId="983530948" sldId="2147483756"/>
            <pc:sldLayoutMk cId="2087732978" sldId="2147483766"/>
          </pc:sldLayoutMkLst>
        </pc:sldLayoutChg>
        <pc:sldLayoutChg chg="del">
          <pc:chgData name="Emma Finnamore" userId="311cbe9c-4ce9-4b6e-a490-db7c062ec52a" providerId="ADAL" clId="{080BDEA3-F0D0-4D64-A801-B899366B0685}" dt="2024-03-06T14:42:30.547" v="35" actId="47"/>
          <pc:sldLayoutMkLst>
            <pc:docMk/>
            <pc:sldMasterMk cId="983530948" sldId="2147483756"/>
            <pc:sldLayoutMk cId="1972237229" sldId="2147483767"/>
          </pc:sldLayoutMkLst>
        </pc:sldLayoutChg>
        <pc:sldLayoutChg chg="del">
          <pc:chgData name="Emma Finnamore" userId="311cbe9c-4ce9-4b6e-a490-db7c062ec52a" providerId="ADAL" clId="{080BDEA3-F0D0-4D64-A801-B899366B0685}" dt="2024-03-06T14:42:30.547" v="35" actId="47"/>
          <pc:sldLayoutMkLst>
            <pc:docMk/>
            <pc:sldMasterMk cId="983530948" sldId="2147483756"/>
            <pc:sldLayoutMk cId="4164334069" sldId="2147483768"/>
          </pc:sldLayoutMkLst>
        </pc:sldLayoutChg>
      </pc:sldMasterChg>
    </pc:docChg>
  </pc:docChgLst>
  <pc:docChgLst>
    <pc:chgData name="Carolanne O'Brien" userId="e39e1f76-e48f-4290-9d69-5464b13b520c" providerId="ADAL" clId="{5528D868-F8C7-4C7F-B894-77145191CFBB}"/>
    <pc:docChg chg="custSel addSld modSld">
      <pc:chgData name="Carolanne O'Brien" userId="e39e1f76-e48f-4290-9d69-5464b13b520c" providerId="ADAL" clId="{5528D868-F8C7-4C7F-B894-77145191CFBB}" dt="2024-02-26T12:00:36.775" v="345" actId="20577"/>
      <pc:docMkLst>
        <pc:docMk/>
      </pc:docMkLst>
      <pc:sldChg chg="modSp">
        <pc:chgData name="Carolanne O'Brien" userId="e39e1f76-e48f-4290-9d69-5464b13b520c" providerId="ADAL" clId="{5528D868-F8C7-4C7F-B894-77145191CFBB}" dt="2024-02-26T10:41:34.951" v="2" actId="1076"/>
        <pc:sldMkLst>
          <pc:docMk/>
          <pc:sldMk cId="132315886" sldId="351"/>
        </pc:sldMkLst>
        <pc:picChg chg="mod">
          <ac:chgData name="Carolanne O'Brien" userId="e39e1f76-e48f-4290-9d69-5464b13b520c" providerId="ADAL" clId="{5528D868-F8C7-4C7F-B894-77145191CFBB}" dt="2024-02-26T10:41:34.951" v="2" actId="1076"/>
          <ac:picMkLst>
            <pc:docMk/>
            <pc:sldMk cId="132315886" sldId="351"/>
            <ac:picMk id="1026" creationId="{62083AAD-E6CF-796A-880B-04FCFD2E785B}"/>
          </ac:picMkLst>
        </pc:picChg>
      </pc:sldChg>
      <pc:sldChg chg="addSp delSp modSp new mod modNotesTx">
        <pc:chgData name="Carolanne O'Brien" userId="e39e1f76-e48f-4290-9d69-5464b13b520c" providerId="ADAL" clId="{5528D868-F8C7-4C7F-B894-77145191CFBB}" dt="2024-02-26T12:00:36.775" v="345" actId="20577"/>
        <pc:sldMkLst>
          <pc:docMk/>
          <pc:sldMk cId="847286568" sldId="373"/>
        </pc:sldMkLst>
        <pc:spChg chg="mod">
          <ac:chgData name="Carolanne O'Brien" userId="e39e1f76-e48f-4290-9d69-5464b13b520c" providerId="ADAL" clId="{5528D868-F8C7-4C7F-B894-77145191CFBB}" dt="2024-02-26T11:23:58.043" v="266" actId="20577"/>
          <ac:spMkLst>
            <pc:docMk/>
            <pc:sldMk cId="847286568" sldId="373"/>
            <ac:spMk id="2" creationId="{549CD6D4-8EC1-0165-8E1C-6A5251FACC62}"/>
          </ac:spMkLst>
        </pc:spChg>
        <pc:spChg chg="del mod">
          <ac:chgData name="Carolanne O'Brien" userId="e39e1f76-e48f-4290-9d69-5464b13b520c" providerId="ADAL" clId="{5528D868-F8C7-4C7F-B894-77145191CFBB}" dt="2024-02-26T11:25:48.030" v="275" actId="478"/>
          <ac:spMkLst>
            <pc:docMk/>
            <pc:sldMk cId="847286568" sldId="373"/>
            <ac:spMk id="3" creationId="{B522DB0E-4E6E-C8C2-04E3-64D21E53E3E6}"/>
          </ac:spMkLst>
        </pc:spChg>
        <pc:spChg chg="add del mod">
          <ac:chgData name="Carolanne O'Brien" userId="e39e1f76-e48f-4290-9d69-5464b13b520c" providerId="ADAL" clId="{5528D868-F8C7-4C7F-B894-77145191CFBB}" dt="2024-02-26T11:25:51.288" v="276" actId="478"/>
          <ac:spMkLst>
            <pc:docMk/>
            <pc:sldMk cId="847286568" sldId="373"/>
            <ac:spMk id="8" creationId="{8097ACE8-27C5-BFCB-A64B-15F551FAA276}"/>
          </ac:spMkLst>
        </pc:spChg>
        <pc:picChg chg="add del mod">
          <ac:chgData name="Carolanne O'Brien" userId="e39e1f76-e48f-4290-9d69-5464b13b520c" providerId="ADAL" clId="{5528D868-F8C7-4C7F-B894-77145191CFBB}" dt="2024-02-26T11:27:00.571" v="279" actId="478"/>
          <ac:picMkLst>
            <pc:docMk/>
            <pc:sldMk cId="847286568" sldId="373"/>
            <ac:picMk id="6" creationId="{6C1657DE-947D-7DDD-89BE-3106C2C6410F}"/>
          </ac:picMkLst>
        </pc:picChg>
        <pc:picChg chg="add del mod">
          <ac:chgData name="Carolanne O'Brien" userId="e39e1f76-e48f-4290-9d69-5464b13b520c" providerId="ADAL" clId="{5528D868-F8C7-4C7F-B894-77145191CFBB}" dt="2024-02-26T11:29:50.887" v="289" actId="478"/>
          <ac:picMkLst>
            <pc:docMk/>
            <pc:sldMk cId="847286568" sldId="373"/>
            <ac:picMk id="10" creationId="{5AA06807-C761-6A2B-05E2-6C39EB2AA002}"/>
          </ac:picMkLst>
        </pc:picChg>
        <pc:picChg chg="add mod">
          <ac:chgData name="Carolanne O'Brien" userId="e39e1f76-e48f-4290-9d69-5464b13b520c" providerId="ADAL" clId="{5528D868-F8C7-4C7F-B894-77145191CFBB}" dt="2024-02-26T11:35:34.656" v="308" actId="1076"/>
          <ac:picMkLst>
            <pc:docMk/>
            <pc:sldMk cId="847286568" sldId="373"/>
            <ac:picMk id="12" creationId="{F704C27A-D9CA-5121-6D1D-C9D15D0AF9B9}"/>
          </ac:picMkLst>
        </pc:picChg>
        <pc:picChg chg="add del mod">
          <ac:chgData name="Carolanne O'Brien" userId="e39e1f76-e48f-4290-9d69-5464b13b520c" providerId="ADAL" clId="{5528D868-F8C7-4C7F-B894-77145191CFBB}" dt="2024-02-26T11:34:36.413" v="301" actId="478"/>
          <ac:picMkLst>
            <pc:docMk/>
            <pc:sldMk cId="847286568" sldId="373"/>
            <ac:picMk id="14" creationId="{6EACB77B-1E13-2ED7-4197-655CBF69D53D}"/>
          </ac:picMkLst>
        </pc:picChg>
        <pc:picChg chg="add mod">
          <ac:chgData name="Carolanne O'Brien" userId="e39e1f76-e48f-4290-9d69-5464b13b520c" providerId="ADAL" clId="{5528D868-F8C7-4C7F-B894-77145191CFBB}" dt="2024-02-26T11:35:42.006" v="310" actId="1076"/>
          <ac:picMkLst>
            <pc:docMk/>
            <pc:sldMk cId="847286568" sldId="373"/>
            <ac:picMk id="16" creationId="{1C698A38-9017-242C-7BC2-BAA0AF3595B4}"/>
          </ac:picMkLst>
        </pc:picChg>
        <pc:picChg chg="add mod">
          <ac:chgData name="Carolanne O'Brien" userId="e39e1f76-e48f-4290-9d69-5464b13b520c" providerId="ADAL" clId="{5528D868-F8C7-4C7F-B894-77145191CFBB}" dt="2024-02-26T11:35:37.218" v="309" actId="1076"/>
          <ac:picMkLst>
            <pc:docMk/>
            <pc:sldMk cId="847286568" sldId="373"/>
            <ac:picMk id="18" creationId="{DFB745CA-34B6-A2D3-C153-6A6AEE2B6D75}"/>
          </ac:picMkLst>
        </pc:picChg>
      </pc:sldChg>
    </pc:docChg>
  </pc:docChgLst>
  <pc:docChgLst>
    <pc:chgData name="Emma Finnamore" userId="311cbe9c-4ce9-4b6e-a490-db7c062ec52a" providerId="ADAL" clId="{0CA710C1-FE11-40EA-842E-A42E41D86CDC}"/>
    <pc:docChg chg="undo custSel addSld delSld modSld">
      <pc:chgData name="Emma Finnamore" userId="311cbe9c-4ce9-4b6e-a490-db7c062ec52a" providerId="ADAL" clId="{0CA710C1-FE11-40EA-842E-A42E41D86CDC}" dt="2024-02-09T15:26:35.121" v="48" actId="20577"/>
      <pc:docMkLst>
        <pc:docMk/>
      </pc:docMkLst>
      <pc:sldChg chg="modSp mod">
        <pc:chgData name="Emma Finnamore" userId="311cbe9c-4ce9-4b6e-a490-db7c062ec52a" providerId="ADAL" clId="{0CA710C1-FE11-40EA-842E-A42E41D86CDC}" dt="2024-02-09T15:26:35.121" v="48" actId="20577"/>
        <pc:sldMkLst>
          <pc:docMk/>
          <pc:sldMk cId="1458318984" sldId="269"/>
        </pc:sldMkLst>
        <pc:spChg chg="mod">
          <ac:chgData name="Emma Finnamore" userId="311cbe9c-4ce9-4b6e-a490-db7c062ec52a" providerId="ADAL" clId="{0CA710C1-FE11-40EA-842E-A42E41D86CDC}" dt="2024-02-09T15:26:26.372" v="31" actId="20577"/>
          <ac:spMkLst>
            <pc:docMk/>
            <pc:sldMk cId="1458318984" sldId="269"/>
            <ac:spMk id="7" creationId="{DC7AF180-34F5-304A-8940-636CB991E7BE}"/>
          </ac:spMkLst>
        </pc:spChg>
        <pc:spChg chg="mod">
          <ac:chgData name="Emma Finnamore" userId="311cbe9c-4ce9-4b6e-a490-db7c062ec52a" providerId="ADAL" clId="{0CA710C1-FE11-40EA-842E-A42E41D86CDC}" dt="2024-02-09T15:26:35.121" v="48" actId="20577"/>
          <ac:spMkLst>
            <pc:docMk/>
            <pc:sldMk cId="1458318984" sldId="269"/>
            <ac:spMk id="8" creationId="{616C3E85-C2EB-384A-BA75-B7843C7E8D9E}"/>
          </ac:spMkLst>
        </pc:spChg>
      </pc:sldChg>
      <pc:sldChg chg="addSp delSp modSp mod">
        <pc:chgData name="Emma Finnamore" userId="311cbe9c-4ce9-4b6e-a490-db7c062ec52a" providerId="ADAL" clId="{0CA710C1-FE11-40EA-842E-A42E41D86CDC}" dt="2024-02-09T15:26:09.812" v="3" actId="478"/>
        <pc:sldMkLst>
          <pc:docMk/>
          <pc:sldMk cId="132315886" sldId="351"/>
        </pc:sldMkLst>
        <pc:spChg chg="del">
          <ac:chgData name="Emma Finnamore" userId="311cbe9c-4ce9-4b6e-a490-db7c062ec52a" providerId="ADAL" clId="{0CA710C1-FE11-40EA-842E-A42E41D86CDC}" dt="2024-02-09T15:26:07.824" v="2" actId="478"/>
          <ac:spMkLst>
            <pc:docMk/>
            <pc:sldMk cId="132315886" sldId="351"/>
            <ac:spMk id="2" creationId="{63791933-3129-583B-9547-68D50F705FA4}"/>
          </ac:spMkLst>
        </pc:spChg>
        <pc:spChg chg="del">
          <ac:chgData name="Emma Finnamore" userId="311cbe9c-4ce9-4b6e-a490-db7c062ec52a" providerId="ADAL" clId="{0CA710C1-FE11-40EA-842E-A42E41D86CDC}" dt="2024-02-09T15:26:09.812" v="3" actId="478"/>
          <ac:spMkLst>
            <pc:docMk/>
            <pc:sldMk cId="132315886" sldId="351"/>
            <ac:spMk id="3" creationId="{F365D8F6-A43B-8520-8BF6-3C63B00E5B05}"/>
          </ac:spMkLst>
        </pc:spChg>
        <pc:picChg chg="add mod">
          <ac:chgData name="Emma Finnamore" userId="311cbe9c-4ce9-4b6e-a490-db7c062ec52a" providerId="ADAL" clId="{0CA710C1-FE11-40EA-842E-A42E41D86CDC}" dt="2024-02-09T15:26:02.906" v="1" actId="1076"/>
          <ac:picMkLst>
            <pc:docMk/>
            <pc:sldMk cId="132315886" sldId="351"/>
            <ac:picMk id="1026" creationId="{62083AAD-E6CF-796A-880B-04FCFD2E785B}"/>
          </ac:picMkLst>
        </pc:picChg>
      </pc:sldChg>
      <pc:sldChg chg="add del">
        <pc:chgData name="Emma Finnamore" userId="311cbe9c-4ce9-4b6e-a490-db7c062ec52a" providerId="ADAL" clId="{0CA710C1-FE11-40EA-842E-A42E41D86CDC}" dt="2024-02-09T15:26:15.284" v="5" actId="2890"/>
        <pc:sldMkLst>
          <pc:docMk/>
          <pc:sldMk cId="1902390914" sldId="362"/>
        </pc:sldMkLst>
      </pc:sldChg>
    </pc:docChg>
  </pc:docChgLst>
  <pc:docChgLst>
    <pc:chgData name="Emma Finnamore" userId="S::emma@revolve.media::311cbe9c-4ce9-4b6e-a490-db7c062ec52a" providerId="AD" clId="Web-{CDDB6C60-CC4D-62DA-4459-00A4B07AF33F}"/>
    <pc:docChg chg="delSld modSld">
      <pc:chgData name="Emma Finnamore" userId="S::emma@revolve.media::311cbe9c-4ce9-4b6e-a490-db7c062ec52a" providerId="AD" clId="Web-{CDDB6C60-CC4D-62DA-4459-00A4B07AF33F}" dt="2024-03-05T16:17:09.220" v="17" actId="20577"/>
      <pc:docMkLst>
        <pc:docMk/>
      </pc:docMkLst>
      <pc:sldChg chg="del">
        <pc:chgData name="Emma Finnamore" userId="S::emma@revolve.media::311cbe9c-4ce9-4b6e-a490-db7c062ec52a" providerId="AD" clId="Web-{CDDB6C60-CC4D-62DA-4459-00A4B07AF33F}" dt="2024-03-05T16:06:11.537" v="0"/>
        <pc:sldMkLst>
          <pc:docMk/>
          <pc:sldMk cId="3628699883" sldId="458"/>
        </pc:sldMkLst>
      </pc:sldChg>
      <pc:sldChg chg="modSp">
        <pc:chgData name="Emma Finnamore" userId="S::emma@revolve.media::311cbe9c-4ce9-4b6e-a490-db7c062ec52a" providerId="AD" clId="Web-{CDDB6C60-CC4D-62DA-4459-00A4B07AF33F}" dt="2024-03-05T16:17:09.220" v="17" actId="20577"/>
        <pc:sldMkLst>
          <pc:docMk/>
          <pc:sldMk cId="2186041404" sldId="515"/>
        </pc:sldMkLst>
        <pc:spChg chg="mod">
          <ac:chgData name="Emma Finnamore" userId="S::emma@revolve.media::311cbe9c-4ce9-4b6e-a490-db7c062ec52a" providerId="AD" clId="Web-{CDDB6C60-CC4D-62DA-4459-00A4B07AF33F}" dt="2024-03-05T16:17:09.220" v="17" actId="20577"/>
          <ac:spMkLst>
            <pc:docMk/>
            <pc:sldMk cId="2186041404" sldId="515"/>
            <ac:spMk id="3" creationId="{8EFE7A84-F2E7-A99D-A207-43578CADCC7E}"/>
          </ac:spMkLst>
        </pc:spChg>
      </pc:sldChg>
    </pc:docChg>
  </pc:docChgLst>
  <pc:docChgLst>
    <pc:chgData name="Emma Finnamore" userId="S::emma@revolve.media::311cbe9c-4ce9-4b6e-a490-db7c062ec52a" providerId="AD" clId="Web-{CAB6C30C-909F-EC2C-7005-3D184B4B3F52}"/>
    <pc:docChg chg="addSld delSld modSld sldOrd addMainMaster modMainMaster">
      <pc:chgData name="Emma Finnamore" userId="S::emma@revolve.media::311cbe9c-4ce9-4b6e-a490-db7c062ec52a" providerId="AD" clId="Web-{CAB6C30C-909F-EC2C-7005-3D184B4B3F52}" dt="2024-03-05T09:11:26.862" v="175"/>
      <pc:docMkLst>
        <pc:docMk/>
      </pc:docMkLst>
      <pc:sldChg chg="modSp">
        <pc:chgData name="Emma Finnamore" userId="S::emma@revolve.media::311cbe9c-4ce9-4b6e-a490-db7c062ec52a" providerId="AD" clId="Web-{CAB6C30C-909F-EC2C-7005-3D184B4B3F52}" dt="2024-03-04T08:20:23.653" v="142" actId="20577"/>
        <pc:sldMkLst>
          <pc:docMk/>
          <pc:sldMk cId="894318193" sldId="313"/>
        </pc:sldMkLst>
        <pc:spChg chg="mod">
          <ac:chgData name="Emma Finnamore" userId="S::emma@revolve.media::311cbe9c-4ce9-4b6e-a490-db7c062ec52a" providerId="AD" clId="Web-{CAB6C30C-909F-EC2C-7005-3D184B4B3F52}" dt="2024-03-04T08:20:23.653" v="142" actId="20577"/>
          <ac:spMkLst>
            <pc:docMk/>
            <pc:sldMk cId="894318193" sldId="313"/>
            <ac:spMk id="3" creationId="{06650FF7-6B92-3342-B26B-07ED1161CF0D}"/>
          </ac:spMkLst>
        </pc:spChg>
      </pc:sldChg>
      <pc:sldChg chg="addSp delSp modSp ord">
        <pc:chgData name="Emma Finnamore" userId="S::emma@revolve.media::311cbe9c-4ce9-4b6e-a490-db7c062ec52a" providerId="AD" clId="Web-{CAB6C30C-909F-EC2C-7005-3D184B4B3F52}" dt="2024-03-04T16:01:09.829" v="162"/>
        <pc:sldMkLst>
          <pc:docMk/>
          <pc:sldMk cId="847286568" sldId="373"/>
        </pc:sldMkLst>
        <pc:spChg chg="add mod">
          <ac:chgData name="Emma Finnamore" userId="S::emma@revolve.media::311cbe9c-4ce9-4b6e-a490-db7c062ec52a" providerId="AD" clId="Web-{CAB6C30C-909F-EC2C-7005-3D184B4B3F52}" dt="2024-03-04T07:56:28.449" v="38" actId="1076"/>
          <ac:spMkLst>
            <pc:docMk/>
            <pc:sldMk cId="847286568" sldId="373"/>
            <ac:spMk id="3" creationId="{88819930-A501-EB44-CA82-22E57A180473}"/>
          </ac:spMkLst>
        </pc:spChg>
        <pc:spChg chg="add mod">
          <ac:chgData name="Emma Finnamore" userId="S::emma@revolve.media::311cbe9c-4ce9-4b6e-a490-db7c062ec52a" providerId="AD" clId="Web-{CAB6C30C-909F-EC2C-7005-3D184B4B3F52}" dt="2024-03-04T08:08:36.661" v="75" actId="1076"/>
          <ac:spMkLst>
            <pc:docMk/>
            <pc:sldMk cId="847286568" sldId="373"/>
            <ac:spMk id="6" creationId="{E7BF1A07-8D7F-BE73-2A3C-A6980E6F0C09}"/>
          </ac:spMkLst>
        </pc:spChg>
        <pc:picChg chg="add mod">
          <ac:chgData name="Emma Finnamore" userId="S::emma@revolve.media::311cbe9c-4ce9-4b6e-a490-db7c062ec52a" providerId="AD" clId="Web-{CAB6C30C-909F-EC2C-7005-3D184B4B3F52}" dt="2024-03-04T07:56:14.448" v="37" actId="1076"/>
          <ac:picMkLst>
            <pc:docMk/>
            <pc:sldMk cId="847286568" sldId="373"/>
            <ac:picMk id="5" creationId="{0527F360-902B-95F1-662D-7E8A46ED130F}"/>
          </ac:picMkLst>
        </pc:picChg>
        <pc:picChg chg="del">
          <ac:chgData name="Emma Finnamore" userId="S::emma@revolve.media::311cbe9c-4ce9-4b6e-a490-db7c062ec52a" providerId="AD" clId="Web-{CAB6C30C-909F-EC2C-7005-3D184B4B3F52}" dt="2024-03-04T08:07:18.049" v="45"/>
          <ac:picMkLst>
            <pc:docMk/>
            <pc:sldMk cId="847286568" sldId="373"/>
            <ac:picMk id="12" creationId="{F704C27A-D9CA-5121-6D1D-C9D15D0AF9B9}"/>
          </ac:picMkLst>
        </pc:picChg>
        <pc:picChg chg="del">
          <ac:chgData name="Emma Finnamore" userId="S::emma@revolve.media::311cbe9c-4ce9-4b6e-a490-db7c062ec52a" providerId="AD" clId="Web-{CAB6C30C-909F-EC2C-7005-3D184B4B3F52}" dt="2024-03-04T08:07:19.299" v="46"/>
          <ac:picMkLst>
            <pc:docMk/>
            <pc:sldMk cId="847286568" sldId="373"/>
            <ac:picMk id="16" creationId="{1C698A38-9017-242C-7BC2-BAA0AF3595B4}"/>
          </ac:picMkLst>
        </pc:picChg>
        <pc:picChg chg="del">
          <ac:chgData name="Emma Finnamore" userId="S::emma@revolve.media::311cbe9c-4ce9-4b6e-a490-db7c062ec52a" providerId="AD" clId="Web-{CAB6C30C-909F-EC2C-7005-3D184B4B3F52}" dt="2024-03-04T08:07:21.111" v="47"/>
          <ac:picMkLst>
            <pc:docMk/>
            <pc:sldMk cId="847286568" sldId="373"/>
            <ac:picMk id="18" creationId="{DFB745CA-34B6-A2D3-C153-6A6AEE2B6D75}"/>
          </ac:picMkLst>
        </pc:picChg>
      </pc:sldChg>
      <pc:sldChg chg="addCm">
        <pc:chgData name="Emma Finnamore" userId="S::emma@revolve.media::311cbe9c-4ce9-4b6e-a490-db7c062ec52a" providerId="AD" clId="Web-{CAB6C30C-909F-EC2C-7005-3D184B4B3F52}" dt="2024-03-04T16:08:03.438" v="174"/>
        <pc:sldMkLst>
          <pc:docMk/>
          <pc:sldMk cId="402757233" sldId="4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S::emma@revolve.media::311cbe9c-4ce9-4b6e-a490-db7c062ec52a" providerId="AD" clId="Web-{CAB6C30C-909F-EC2C-7005-3D184B4B3F52}" dt="2024-03-04T16:08:03.438" v="174"/>
              <pc2:cmMkLst xmlns:pc2="http://schemas.microsoft.com/office/powerpoint/2019/9/main/command">
                <pc:docMk/>
                <pc:sldMk cId="402757233" sldId="418"/>
                <pc2:cmMk id="{F25002AF-A8F0-4D0C-BEF5-12BD0C837497}"/>
              </pc2:cmMkLst>
            </pc226:cmChg>
          </p:ext>
        </pc:extLst>
      </pc:sldChg>
      <pc:sldChg chg="ord">
        <pc:chgData name="Emma Finnamore" userId="S::emma@revolve.media::311cbe9c-4ce9-4b6e-a490-db7c062ec52a" providerId="AD" clId="Web-{CAB6C30C-909F-EC2C-7005-3D184B4B3F52}" dt="2024-03-04T16:01:09.829" v="155"/>
        <pc:sldMkLst>
          <pc:docMk/>
          <pc:sldMk cId="3040787239" sldId="436"/>
        </pc:sldMkLst>
      </pc:sldChg>
      <pc:sldChg chg="del">
        <pc:chgData name="Emma Finnamore" userId="S::emma@revolve.media::311cbe9c-4ce9-4b6e-a490-db7c062ec52a" providerId="AD" clId="Web-{CAB6C30C-909F-EC2C-7005-3D184B4B3F52}" dt="2024-03-04T08:16:02.707" v="90"/>
        <pc:sldMkLst>
          <pc:docMk/>
          <pc:sldMk cId="825067259" sldId="443"/>
        </pc:sldMkLst>
      </pc:sldChg>
      <pc:sldChg chg="del">
        <pc:chgData name="Emma Finnamore" userId="S::emma@revolve.media::311cbe9c-4ce9-4b6e-a490-db7c062ec52a" providerId="AD" clId="Web-{CAB6C30C-909F-EC2C-7005-3D184B4B3F52}" dt="2024-03-04T08:16:02.707" v="91"/>
        <pc:sldMkLst>
          <pc:docMk/>
          <pc:sldMk cId="3530190646" sldId="444"/>
        </pc:sldMkLst>
      </pc:sldChg>
      <pc:sldChg chg="del">
        <pc:chgData name="Emma Finnamore" userId="S::emma@revolve.media::311cbe9c-4ce9-4b6e-a490-db7c062ec52a" providerId="AD" clId="Web-{CAB6C30C-909F-EC2C-7005-3D184B4B3F52}" dt="2024-03-04T08:16:02.707" v="92"/>
        <pc:sldMkLst>
          <pc:docMk/>
          <pc:sldMk cId="889223380" sldId="445"/>
        </pc:sldMkLst>
      </pc:sldChg>
      <pc:sldChg chg="del">
        <pc:chgData name="Emma Finnamore" userId="S::emma@revolve.media::311cbe9c-4ce9-4b6e-a490-db7c062ec52a" providerId="AD" clId="Web-{CAB6C30C-909F-EC2C-7005-3D184B4B3F52}" dt="2024-03-04T08:16:02.723" v="93"/>
        <pc:sldMkLst>
          <pc:docMk/>
          <pc:sldMk cId="1862164928" sldId="446"/>
        </pc:sldMkLst>
      </pc:sldChg>
      <pc:sldChg chg="del">
        <pc:chgData name="Emma Finnamore" userId="S::emma@revolve.media::311cbe9c-4ce9-4b6e-a490-db7c062ec52a" providerId="AD" clId="Web-{CAB6C30C-909F-EC2C-7005-3D184B4B3F52}" dt="2024-03-04T08:16:02.723" v="94"/>
        <pc:sldMkLst>
          <pc:docMk/>
          <pc:sldMk cId="3153246967" sldId="447"/>
        </pc:sldMkLst>
      </pc:sldChg>
      <pc:sldChg chg="del">
        <pc:chgData name="Emma Finnamore" userId="S::emma@revolve.media::311cbe9c-4ce9-4b6e-a490-db7c062ec52a" providerId="AD" clId="Web-{CAB6C30C-909F-EC2C-7005-3D184B4B3F52}" dt="2024-03-04T08:16:02.723" v="95"/>
        <pc:sldMkLst>
          <pc:docMk/>
          <pc:sldMk cId="330951953" sldId="448"/>
        </pc:sldMkLst>
      </pc:sldChg>
      <pc:sldChg chg="del">
        <pc:chgData name="Emma Finnamore" userId="S::emma@revolve.media::311cbe9c-4ce9-4b6e-a490-db7c062ec52a" providerId="AD" clId="Web-{CAB6C30C-909F-EC2C-7005-3D184B4B3F52}" dt="2024-03-04T08:16:02.723" v="96"/>
        <pc:sldMkLst>
          <pc:docMk/>
          <pc:sldMk cId="3391339789" sldId="449"/>
        </pc:sldMkLst>
      </pc:sldChg>
      <pc:sldChg chg="del">
        <pc:chgData name="Emma Finnamore" userId="S::emma@revolve.media::311cbe9c-4ce9-4b6e-a490-db7c062ec52a" providerId="AD" clId="Web-{CAB6C30C-909F-EC2C-7005-3D184B4B3F52}" dt="2024-03-04T08:08:43.598" v="76"/>
        <pc:sldMkLst>
          <pc:docMk/>
          <pc:sldMk cId="831455401" sldId="456"/>
        </pc:sldMkLst>
      </pc:sldChg>
      <pc:sldChg chg="modSp">
        <pc:chgData name="Emma Finnamore" userId="S::emma@revolve.media::311cbe9c-4ce9-4b6e-a490-db7c062ec52a" providerId="AD" clId="Web-{CAB6C30C-909F-EC2C-7005-3D184B4B3F52}" dt="2024-03-04T08:19:42.043" v="136" actId="20577"/>
        <pc:sldMkLst>
          <pc:docMk/>
          <pc:sldMk cId="3628699883" sldId="458"/>
        </pc:sldMkLst>
        <pc:spChg chg="mod">
          <ac:chgData name="Emma Finnamore" userId="S::emma@revolve.media::311cbe9c-4ce9-4b6e-a490-db7c062ec52a" providerId="AD" clId="Web-{CAB6C30C-909F-EC2C-7005-3D184B4B3F52}" dt="2024-03-04T08:19:42.043" v="136" actId="20577"/>
          <ac:spMkLst>
            <pc:docMk/>
            <pc:sldMk cId="3628699883" sldId="458"/>
            <ac:spMk id="3" creationId="{34BDE75F-4EBC-1B86-6E7C-1C8F33A08CB0}"/>
          </ac:spMkLst>
        </pc:spChg>
      </pc:sldChg>
      <pc:sldChg chg="del">
        <pc:chgData name="Emma Finnamore" userId="S::emma@revolve.media::311cbe9c-4ce9-4b6e-a490-db7c062ec52a" providerId="AD" clId="Web-{CAB6C30C-909F-EC2C-7005-3D184B4B3F52}" dt="2024-03-04T16:07:15.358" v="166"/>
        <pc:sldMkLst>
          <pc:docMk/>
          <pc:sldMk cId="2164749139" sldId="460"/>
        </pc:sldMkLst>
      </pc:sldChg>
      <pc:sldChg chg="del">
        <pc:chgData name="Emma Finnamore" userId="S::emma@revolve.media::311cbe9c-4ce9-4b6e-a490-db7c062ec52a" providerId="AD" clId="Web-{CAB6C30C-909F-EC2C-7005-3D184B4B3F52}" dt="2024-03-04T16:07:15.358" v="167"/>
        <pc:sldMkLst>
          <pc:docMk/>
          <pc:sldMk cId="95909953" sldId="461"/>
        </pc:sldMkLst>
      </pc:sldChg>
      <pc:sldChg chg="del">
        <pc:chgData name="Emma Finnamore" userId="S::emma@revolve.media::311cbe9c-4ce9-4b6e-a490-db7c062ec52a" providerId="AD" clId="Web-{CAB6C30C-909F-EC2C-7005-3D184B4B3F52}" dt="2024-03-04T16:07:15.358" v="168"/>
        <pc:sldMkLst>
          <pc:docMk/>
          <pc:sldMk cId="2690292199" sldId="462"/>
        </pc:sldMkLst>
      </pc:sldChg>
      <pc:sldChg chg="del">
        <pc:chgData name="Emma Finnamore" userId="S::emma@revolve.media::311cbe9c-4ce9-4b6e-a490-db7c062ec52a" providerId="AD" clId="Web-{CAB6C30C-909F-EC2C-7005-3D184B4B3F52}" dt="2024-03-04T16:07:15.358" v="169"/>
        <pc:sldMkLst>
          <pc:docMk/>
          <pc:sldMk cId="2439255611" sldId="463"/>
        </pc:sldMkLst>
      </pc:sldChg>
      <pc:sldChg chg="del">
        <pc:chgData name="Emma Finnamore" userId="S::emma@revolve.media::311cbe9c-4ce9-4b6e-a490-db7c062ec52a" providerId="AD" clId="Web-{CAB6C30C-909F-EC2C-7005-3D184B4B3F52}" dt="2024-03-04T16:07:15.358" v="170"/>
        <pc:sldMkLst>
          <pc:docMk/>
          <pc:sldMk cId="352830204" sldId="464"/>
        </pc:sldMkLst>
      </pc:sldChg>
      <pc:sldChg chg="del">
        <pc:chgData name="Emma Finnamore" userId="S::emma@revolve.media::311cbe9c-4ce9-4b6e-a490-db7c062ec52a" providerId="AD" clId="Web-{CAB6C30C-909F-EC2C-7005-3D184B4B3F52}" dt="2024-03-04T16:07:15.374" v="171"/>
        <pc:sldMkLst>
          <pc:docMk/>
          <pc:sldMk cId="58858030" sldId="465"/>
        </pc:sldMkLst>
      </pc:sldChg>
      <pc:sldChg chg="del addCm delCm">
        <pc:chgData name="Emma Finnamore" userId="S::emma@revolve.media::311cbe9c-4ce9-4b6e-a490-db7c062ec52a" providerId="AD" clId="Web-{CAB6C30C-909F-EC2C-7005-3D184B4B3F52}" dt="2024-03-04T16:07:15.374" v="172"/>
        <pc:sldMkLst>
          <pc:docMk/>
          <pc:sldMk cId="4063167734" sldId="4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S::emma@revolve.media::311cbe9c-4ce9-4b6e-a490-db7c062ec52a" providerId="AD" clId="Web-{CAB6C30C-909F-EC2C-7005-3D184B4B3F52}" dt="2024-03-04T16:06:55.248" v="165"/>
              <pc2:cmMkLst xmlns:pc2="http://schemas.microsoft.com/office/powerpoint/2019/9/main/command">
                <pc:docMk/>
                <pc:sldMk cId="4063167734" sldId="466"/>
                <pc2:cmMk id="{E63B3316-9E22-4A6A-8D9C-25A0593F4C61}"/>
              </pc2:cmMkLst>
            </pc226:cmChg>
            <pc226:cmChg xmlns:pc226="http://schemas.microsoft.com/office/powerpoint/2022/06/main/command" chg="add del">
              <pc226:chgData name="Emma Finnamore" userId="S::emma@revolve.media::311cbe9c-4ce9-4b6e-a490-db7c062ec52a" providerId="AD" clId="Web-{CAB6C30C-909F-EC2C-7005-3D184B4B3F52}" dt="2024-03-04T16:06:50.217" v="164"/>
              <pc2:cmMkLst xmlns:pc2="http://schemas.microsoft.com/office/powerpoint/2019/9/main/command">
                <pc:docMk/>
                <pc:sldMk cId="4063167734" sldId="466"/>
                <pc2:cmMk id="{6A559156-3F98-42F4-9D5B-FA60893F3ACD}"/>
              </pc2:cmMkLst>
            </pc226:cmChg>
          </p:ext>
        </pc:extLst>
      </pc:sldChg>
      <pc:sldChg chg="add">
        <pc:chgData name="Emma Finnamore" userId="S::emma@revolve.media::311cbe9c-4ce9-4b6e-a490-db7c062ec52a" providerId="AD" clId="Web-{CAB6C30C-909F-EC2C-7005-3D184B4B3F52}" dt="2024-03-04T07:26:07.403" v="0"/>
        <pc:sldMkLst>
          <pc:docMk/>
          <pc:sldMk cId="591413502" sldId="482"/>
        </pc:sldMkLst>
      </pc:sldChg>
      <pc:sldChg chg="add">
        <pc:chgData name="Emma Finnamore" userId="S::emma@revolve.media::311cbe9c-4ce9-4b6e-a490-db7c062ec52a" providerId="AD" clId="Web-{CAB6C30C-909F-EC2C-7005-3D184B4B3F52}" dt="2024-03-04T07:26:07.481" v="1"/>
        <pc:sldMkLst>
          <pc:docMk/>
          <pc:sldMk cId="1563148193" sldId="483"/>
        </pc:sldMkLst>
      </pc:sldChg>
      <pc:sldChg chg="add">
        <pc:chgData name="Emma Finnamore" userId="S::emma@revolve.media::311cbe9c-4ce9-4b6e-a490-db7c062ec52a" providerId="AD" clId="Web-{CAB6C30C-909F-EC2C-7005-3D184B4B3F52}" dt="2024-03-04T07:26:07.700" v="2"/>
        <pc:sldMkLst>
          <pc:docMk/>
          <pc:sldMk cId="2527005931" sldId="484"/>
        </pc:sldMkLst>
      </pc:sldChg>
      <pc:sldChg chg="add">
        <pc:chgData name="Emma Finnamore" userId="S::emma@revolve.media::311cbe9c-4ce9-4b6e-a490-db7c062ec52a" providerId="AD" clId="Web-{CAB6C30C-909F-EC2C-7005-3D184B4B3F52}" dt="2024-03-04T07:26:08.028" v="3"/>
        <pc:sldMkLst>
          <pc:docMk/>
          <pc:sldMk cId="2598125001" sldId="485"/>
        </pc:sldMkLst>
      </pc:sldChg>
      <pc:sldChg chg="add">
        <pc:chgData name="Emma Finnamore" userId="S::emma@revolve.media::311cbe9c-4ce9-4b6e-a490-db7c062ec52a" providerId="AD" clId="Web-{CAB6C30C-909F-EC2C-7005-3D184B4B3F52}" dt="2024-03-04T07:26:08.340" v="4"/>
        <pc:sldMkLst>
          <pc:docMk/>
          <pc:sldMk cId="2538473343" sldId="486"/>
        </pc:sldMkLst>
      </pc:sldChg>
      <pc:sldChg chg="addSp modSp add">
        <pc:chgData name="Emma Finnamore" userId="S::emma@revolve.media::311cbe9c-4ce9-4b6e-a490-db7c062ec52a" providerId="AD" clId="Web-{CAB6C30C-909F-EC2C-7005-3D184B4B3F52}" dt="2024-03-04T07:36:18.752" v="12" actId="1076"/>
        <pc:sldMkLst>
          <pc:docMk/>
          <pc:sldMk cId="4131002299" sldId="487"/>
        </pc:sldMkLst>
        <pc:spChg chg="mod">
          <ac:chgData name="Emma Finnamore" userId="S::emma@revolve.media::311cbe9c-4ce9-4b6e-a490-db7c062ec52a" providerId="AD" clId="Web-{CAB6C30C-909F-EC2C-7005-3D184B4B3F52}" dt="2024-03-04T07:32:02.071" v="9" actId="20577"/>
          <ac:spMkLst>
            <pc:docMk/>
            <pc:sldMk cId="4131002299" sldId="487"/>
            <ac:spMk id="4" creationId="{00000000-0000-0000-0000-000000000000}"/>
          </ac:spMkLst>
        </pc:spChg>
        <pc:picChg chg="add mod">
          <ac:chgData name="Emma Finnamore" userId="S::emma@revolve.media::311cbe9c-4ce9-4b6e-a490-db7c062ec52a" providerId="AD" clId="Web-{CAB6C30C-909F-EC2C-7005-3D184B4B3F52}" dt="2024-03-04T07:36:18.752" v="12" actId="1076"/>
          <ac:picMkLst>
            <pc:docMk/>
            <pc:sldMk cId="4131002299" sldId="487"/>
            <ac:picMk id="9" creationId="{E0BFC7EF-B32E-0059-AF98-44E887914283}"/>
          </ac:picMkLst>
        </pc:picChg>
      </pc:sldChg>
      <pc:sldChg chg="modSp add addCm">
        <pc:chgData name="Emma Finnamore" userId="S::emma@revolve.media::311cbe9c-4ce9-4b6e-a490-db7c062ec52a" providerId="AD" clId="Web-{CAB6C30C-909F-EC2C-7005-3D184B4B3F52}" dt="2024-03-04T08:09:29.350" v="78"/>
        <pc:sldMkLst>
          <pc:docMk/>
          <pc:sldMk cId="2764304429" sldId="488"/>
        </pc:sldMkLst>
        <pc:spChg chg="mod">
          <ac:chgData name="Emma Finnamore" userId="S::emma@revolve.media::311cbe9c-4ce9-4b6e-a490-db7c062ec52a" providerId="AD" clId="Web-{CAB6C30C-909F-EC2C-7005-3D184B4B3F52}" dt="2024-03-04T08:09:18.990" v="77" actId="1076"/>
          <ac:spMkLst>
            <pc:docMk/>
            <pc:sldMk cId="2764304429" sldId="488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S::emma@revolve.media::311cbe9c-4ce9-4b6e-a490-db7c062ec52a" providerId="AD" clId="Web-{CAB6C30C-909F-EC2C-7005-3D184B4B3F52}" dt="2024-03-04T08:09:29.350" v="78"/>
              <pc2:cmMkLst xmlns:pc2="http://schemas.microsoft.com/office/powerpoint/2019/9/main/command">
                <pc:docMk/>
                <pc:sldMk cId="2764304429" sldId="488"/>
                <pc2:cmMk id="{ACAC4924-2088-4D85-98AE-24597479F1EE}"/>
              </pc2:cmMkLst>
            </pc226:cmChg>
          </p:ext>
        </pc:extLst>
      </pc:sldChg>
      <pc:sldChg chg="add ord">
        <pc:chgData name="Emma Finnamore" userId="S::emma@revolve.media::311cbe9c-4ce9-4b6e-a490-db7c062ec52a" providerId="AD" clId="Web-{CAB6C30C-909F-EC2C-7005-3D184B4B3F52}" dt="2024-03-04T16:01:09.829" v="156"/>
        <pc:sldMkLst>
          <pc:docMk/>
          <pc:sldMk cId="2681901690" sldId="489"/>
        </pc:sldMkLst>
      </pc:sldChg>
      <pc:sldChg chg="add ord">
        <pc:chgData name="Emma Finnamore" userId="S::emma@revolve.media::311cbe9c-4ce9-4b6e-a490-db7c062ec52a" providerId="AD" clId="Web-{CAB6C30C-909F-EC2C-7005-3D184B4B3F52}" dt="2024-03-04T16:01:09.829" v="157"/>
        <pc:sldMkLst>
          <pc:docMk/>
          <pc:sldMk cId="1996759645" sldId="490"/>
        </pc:sldMkLst>
      </pc:sldChg>
      <pc:sldChg chg="add ord">
        <pc:chgData name="Emma Finnamore" userId="S::emma@revolve.media::311cbe9c-4ce9-4b6e-a490-db7c062ec52a" providerId="AD" clId="Web-{CAB6C30C-909F-EC2C-7005-3D184B4B3F52}" dt="2024-03-04T16:01:09.829" v="158"/>
        <pc:sldMkLst>
          <pc:docMk/>
          <pc:sldMk cId="1220341609" sldId="491"/>
        </pc:sldMkLst>
      </pc:sldChg>
      <pc:sldChg chg="add ord">
        <pc:chgData name="Emma Finnamore" userId="S::emma@revolve.media::311cbe9c-4ce9-4b6e-a490-db7c062ec52a" providerId="AD" clId="Web-{CAB6C30C-909F-EC2C-7005-3D184B4B3F52}" dt="2024-03-04T16:01:09.829" v="159"/>
        <pc:sldMkLst>
          <pc:docMk/>
          <pc:sldMk cId="27998580" sldId="492"/>
        </pc:sldMkLst>
      </pc:sldChg>
      <pc:sldChg chg="add ord">
        <pc:chgData name="Emma Finnamore" userId="S::emma@revolve.media::311cbe9c-4ce9-4b6e-a490-db7c062ec52a" providerId="AD" clId="Web-{CAB6C30C-909F-EC2C-7005-3D184B4B3F52}" dt="2024-03-04T16:01:09.829" v="160"/>
        <pc:sldMkLst>
          <pc:docMk/>
          <pc:sldMk cId="3288935611" sldId="493"/>
        </pc:sldMkLst>
      </pc:sldChg>
      <pc:sldChg chg="add ord">
        <pc:chgData name="Emma Finnamore" userId="S::emma@revolve.media::311cbe9c-4ce9-4b6e-a490-db7c062ec52a" providerId="AD" clId="Web-{CAB6C30C-909F-EC2C-7005-3D184B4B3F52}" dt="2024-03-04T16:01:09.829" v="161"/>
        <pc:sldMkLst>
          <pc:docMk/>
          <pc:sldMk cId="1458318984" sldId="494"/>
        </pc:sldMkLst>
      </pc:sldChg>
      <pc:sldChg chg="new del">
        <pc:chgData name="Emma Finnamore" userId="S::emma@revolve.media::311cbe9c-4ce9-4b6e-a490-db7c062ec52a" providerId="AD" clId="Web-{CAB6C30C-909F-EC2C-7005-3D184B4B3F52}" dt="2024-03-04T08:12:43.278" v="81"/>
        <pc:sldMkLst>
          <pc:docMk/>
          <pc:sldMk cId="2475294175" sldId="495"/>
        </pc:sldMkLst>
      </pc:sldChg>
      <pc:sldChg chg="addSp delSp modSp new addCm">
        <pc:chgData name="Emma Finnamore" userId="S::emma@revolve.media::311cbe9c-4ce9-4b6e-a490-db7c062ec52a" providerId="AD" clId="Web-{CAB6C30C-909F-EC2C-7005-3D184B4B3F52}" dt="2024-03-04T16:05:41.730" v="163"/>
        <pc:sldMkLst>
          <pc:docMk/>
          <pc:sldMk cId="3989636097" sldId="495"/>
        </pc:sldMkLst>
        <pc:spChg chg="del">
          <ac:chgData name="Emma Finnamore" userId="S::emma@revolve.media::311cbe9c-4ce9-4b6e-a490-db7c062ec52a" providerId="AD" clId="Web-{CAB6C30C-909F-EC2C-7005-3D184B4B3F52}" dt="2024-03-04T08:13:15.498" v="85"/>
          <ac:spMkLst>
            <pc:docMk/>
            <pc:sldMk cId="3989636097" sldId="495"/>
            <ac:spMk id="2" creationId="{77AF6D77-1287-0E73-18C1-20600E8F8666}"/>
          </ac:spMkLst>
        </pc:spChg>
        <pc:spChg chg="del">
          <ac:chgData name="Emma Finnamore" userId="S::emma@revolve.media::311cbe9c-4ce9-4b6e-a490-db7c062ec52a" providerId="AD" clId="Web-{CAB6C30C-909F-EC2C-7005-3D184B4B3F52}" dt="2024-03-04T08:13:12.670" v="83"/>
          <ac:spMkLst>
            <pc:docMk/>
            <pc:sldMk cId="3989636097" sldId="495"/>
            <ac:spMk id="3" creationId="{F4335757-528A-8BD9-FFDB-F08B4E4F169E}"/>
          </ac:spMkLst>
        </pc:spChg>
        <pc:picChg chg="add mod ord">
          <ac:chgData name="Emma Finnamore" userId="S::emma@revolve.media::311cbe9c-4ce9-4b6e-a490-db7c062ec52a" providerId="AD" clId="Web-{CAB6C30C-909F-EC2C-7005-3D184B4B3F52}" dt="2024-03-04T08:13:42.265" v="89" actId="1076"/>
          <ac:picMkLst>
            <pc:docMk/>
            <pc:sldMk cId="3989636097" sldId="495"/>
            <ac:picMk id="5" creationId="{31EAEE14-8809-13EA-FB36-30559895ED4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S::emma@revolve.media::311cbe9c-4ce9-4b6e-a490-db7c062ec52a" providerId="AD" clId="Web-{CAB6C30C-909F-EC2C-7005-3D184B4B3F52}" dt="2024-03-04T16:05:41.730" v="163"/>
              <pc2:cmMkLst xmlns:pc2="http://schemas.microsoft.com/office/powerpoint/2019/9/main/command">
                <pc:docMk/>
                <pc:sldMk cId="3989636097" sldId="495"/>
                <pc2:cmMk id="{4481FC6E-CA24-4AD1-B134-F34E8AD3A71E}"/>
              </pc2:cmMkLst>
            </pc226:cmChg>
          </p:ext>
        </pc:extLst>
      </pc:sldChg>
      <pc:sldChg chg="add">
        <pc:chgData name="Emma Finnamore" userId="S::emma@revolve.media::311cbe9c-4ce9-4b6e-a490-db7c062ec52a" providerId="AD" clId="Web-{CAB6C30C-909F-EC2C-7005-3D184B4B3F52}" dt="2024-03-04T08:17:00.990" v="97"/>
        <pc:sldMkLst>
          <pc:docMk/>
          <pc:sldMk cId="825067259" sldId="496"/>
        </pc:sldMkLst>
      </pc:sldChg>
      <pc:sldChg chg="add">
        <pc:chgData name="Emma Finnamore" userId="S::emma@revolve.media::311cbe9c-4ce9-4b6e-a490-db7c062ec52a" providerId="AD" clId="Web-{CAB6C30C-909F-EC2C-7005-3D184B4B3F52}" dt="2024-03-04T08:17:01.084" v="98"/>
        <pc:sldMkLst>
          <pc:docMk/>
          <pc:sldMk cId="3530190646" sldId="497"/>
        </pc:sldMkLst>
      </pc:sldChg>
      <pc:sldChg chg="add">
        <pc:chgData name="Emma Finnamore" userId="S::emma@revolve.media::311cbe9c-4ce9-4b6e-a490-db7c062ec52a" providerId="AD" clId="Web-{CAB6C30C-909F-EC2C-7005-3D184B4B3F52}" dt="2024-03-04T08:17:01.318" v="99"/>
        <pc:sldMkLst>
          <pc:docMk/>
          <pc:sldMk cId="889223380" sldId="498"/>
        </pc:sldMkLst>
      </pc:sldChg>
      <pc:sldChg chg="add">
        <pc:chgData name="Emma Finnamore" userId="S::emma@revolve.media::311cbe9c-4ce9-4b6e-a490-db7c062ec52a" providerId="AD" clId="Web-{CAB6C30C-909F-EC2C-7005-3D184B4B3F52}" dt="2024-03-04T08:17:01.615" v="100"/>
        <pc:sldMkLst>
          <pc:docMk/>
          <pc:sldMk cId="1862164928" sldId="499"/>
        </pc:sldMkLst>
      </pc:sldChg>
      <pc:sldChg chg="add">
        <pc:chgData name="Emma Finnamore" userId="S::emma@revolve.media::311cbe9c-4ce9-4b6e-a490-db7c062ec52a" providerId="AD" clId="Web-{CAB6C30C-909F-EC2C-7005-3D184B4B3F52}" dt="2024-03-04T08:17:01.881" v="101"/>
        <pc:sldMkLst>
          <pc:docMk/>
          <pc:sldMk cId="3153246967" sldId="500"/>
        </pc:sldMkLst>
      </pc:sldChg>
      <pc:sldChg chg="add">
        <pc:chgData name="Emma Finnamore" userId="S::emma@revolve.media::311cbe9c-4ce9-4b6e-a490-db7c062ec52a" providerId="AD" clId="Web-{CAB6C30C-909F-EC2C-7005-3D184B4B3F52}" dt="2024-03-04T08:17:02.881" v="102"/>
        <pc:sldMkLst>
          <pc:docMk/>
          <pc:sldMk cId="330951953" sldId="501"/>
        </pc:sldMkLst>
      </pc:sldChg>
      <pc:sldChg chg="add addCm">
        <pc:chgData name="Emma Finnamore" userId="S::emma@revolve.media::311cbe9c-4ce9-4b6e-a490-db7c062ec52a" providerId="AD" clId="Web-{CAB6C30C-909F-EC2C-7005-3D184B4B3F52}" dt="2024-03-04T16:07:44" v="173"/>
        <pc:sldMkLst>
          <pc:docMk/>
          <pc:sldMk cId="3391339789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S::emma@revolve.media::311cbe9c-4ce9-4b6e-a490-db7c062ec52a" providerId="AD" clId="Web-{CAB6C30C-909F-EC2C-7005-3D184B4B3F52}" dt="2024-03-04T16:07:44" v="173"/>
              <pc2:cmMkLst xmlns:pc2="http://schemas.microsoft.com/office/powerpoint/2019/9/main/command">
                <pc:docMk/>
                <pc:sldMk cId="3391339789" sldId="502"/>
                <pc2:cmMk id="{F1A0A3AF-C67D-4671-B454-F25ADFA545D5}"/>
              </pc2:cmMkLst>
            </pc226:cmChg>
          </p:ext>
        </pc:extLst>
      </pc:sldChg>
      <pc:sldChg chg="add">
        <pc:chgData name="Emma Finnamore" userId="S::emma@revolve.media::311cbe9c-4ce9-4b6e-a490-db7c062ec52a" providerId="AD" clId="Web-{CAB6C30C-909F-EC2C-7005-3D184B4B3F52}" dt="2024-03-04T14:57:39.152" v="143"/>
        <pc:sldMkLst>
          <pc:docMk/>
          <pc:sldMk cId="3264503628" sldId="503"/>
        </pc:sldMkLst>
      </pc:sldChg>
      <pc:sldChg chg="add">
        <pc:chgData name="Emma Finnamore" userId="S::emma@revolve.media::311cbe9c-4ce9-4b6e-a490-db7c062ec52a" providerId="AD" clId="Web-{CAB6C30C-909F-EC2C-7005-3D184B4B3F52}" dt="2024-03-04T14:57:39.449" v="144"/>
        <pc:sldMkLst>
          <pc:docMk/>
          <pc:sldMk cId="457584891" sldId="504"/>
        </pc:sldMkLst>
      </pc:sldChg>
      <pc:sldChg chg="add">
        <pc:chgData name="Emma Finnamore" userId="S::emma@revolve.media::311cbe9c-4ce9-4b6e-a490-db7c062ec52a" providerId="AD" clId="Web-{CAB6C30C-909F-EC2C-7005-3D184B4B3F52}" dt="2024-03-04T14:57:39.964" v="145"/>
        <pc:sldMkLst>
          <pc:docMk/>
          <pc:sldMk cId="3456572880" sldId="505"/>
        </pc:sldMkLst>
      </pc:sldChg>
      <pc:sldChg chg="add">
        <pc:chgData name="Emma Finnamore" userId="S::emma@revolve.media::311cbe9c-4ce9-4b6e-a490-db7c062ec52a" providerId="AD" clId="Web-{CAB6C30C-909F-EC2C-7005-3D184B4B3F52}" dt="2024-03-04T14:57:40.246" v="146"/>
        <pc:sldMkLst>
          <pc:docMk/>
          <pc:sldMk cId="781824433" sldId="506"/>
        </pc:sldMkLst>
      </pc:sldChg>
      <pc:sldChg chg="add">
        <pc:chgData name="Emma Finnamore" userId="S::emma@revolve.media::311cbe9c-4ce9-4b6e-a490-db7c062ec52a" providerId="AD" clId="Web-{CAB6C30C-909F-EC2C-7005-3D184B4B3F52}" dt="2024-03-04T14:57:40.402" v="147"/>
        <pc:sldMkLst>
          <pc:docMk/>
          <pc:sldMk cId="3346215112" sldId="507"/>
        </pc:sldMkLst>
      </pc:sldChg>
      <pc:sldChg chg="add">
        <pc:chgData name="Emma Finnamore" userId="S::emma@revolve.media::311cbe9c-4ce9-4b6e-a490-db7c062ec52a" providerId="AD" clId="Web-{CAB6C30C-909F-EC2C-7005-3D184B4B3F52}" dt="2024-03-04T14:59:25.609" v="148"/>
        <pc:sldMkLst>
          <pc:docMk/>
          <pc:sldMk cId="3873046448" sldId="508"/>
        </pc:sldMkLst>
      </pc:sldChg>
      <pc:sldChg chg="add">
        <pc:chgData name="Emma Finnamore" userId="S::emma@revolve.media::311cbe9c-4ce9-4b6e-a490-db7c062ec52a" providerId="AD" clId="Web-{CAB6C30C-909F-EC2C-7005-3D184B4B3F52}" dt="2024-03-04T14:59:25.702" v="149"/>
        <pc:sldMkLst>
          <pc:docMk/>
          <pc:sldMk cId="3960180480" sldId="509"/>
        </pc:sldMkLst>
      </pc:sldChg>
      <pc:sldChg chg="add">
        <pc:chgData name="Emma Finnamore" userId="S::emma@revolve.media::311cbe9c-4ce9-4b6e-a490-db7c062ec52a" providerId="AD" clId="Web-{CAB6C30C-909F-EC2C-7005-3D184B4B3F52}" dt="2024-03-04T14:59:25.890" v="150"/>
        <pc:sldMkLst>
          <pc:docMk/>
          <pc:sldMk cId="1872801657" sldId="510"/>
        </pc:sldMkLst>
      </pc:sldChg>
      <pc:sldChg chg="add">
        <pc:chgData name="Emma Finnamore" userId="S::emma@revolve.media::311cbe9c-4ce9-4b6e-a490-db7c062ec52a" providerId="AD" clId="Web-{CAB6C30C-909F-EC2C-7005-3D184B4B3F52}" dt="2024-03-04T14:59:26.031" v="151"/>
        <pc:sldMkLst>
          <pc:docMk/>
          <pc:sldMk cId="4018104242" sldId="511"/>
        </pc:sldMkLst>
      </pc:sldChg>
      <pc:sldChg chg="add">
        <pc:chgData name="Emma Finnamore" userId="S::emma@revolve.media::311cbe9c-4ce9-4b6e-a490-db7c062ec52a" providerId="AD" clId="Web-{CAB6C30C-909F-EC2C-7005-3D184B4B3F52}" dt="2024-03-04T14:59:26.140" v="152"/>
        <pc:sldMkLst>
          <pc:docMk/>
          <pc:sldMk cId="436574740" sldId="512"/>
        </pc:sldMkLst>
      </pc:sldChg>
      <pc:sldChg chg="add">
        <pc:chgData name="Emma Finnamore" userId="S::emma@revolve.media::311cbe9c-4ce9-4b6e-a490-db7c062ec52a" providerId="AD" clId="Web-{CAB6C30C-909F-EC2C-7005-3D184B4B3F52}" dt="2024-03-04T14:59:26.546" v="153"/>
        <pc:sldMkLst>
          <pc:docMk/>
          <pc:sldMk cId="2718088943" sldId="513"/>
        </pc:sldMkLst>
      </pc:sldChg>
      <pc:sldChg chg="add">
        <pc:chgData name="Emma Finnamore" userId="S::emma@revolve.media::311cbe9c-4ce9-4b6e-a490-db7c062ec52a" providerId="AD" clId="Web-{CAB6C30C-909F-EC2C-7005-3D184B4B3F52}" dt="2024-03-04T14:59:26.624" v="154"/>
        <pc:sldMkLst>
          <pc:docMk/>
          <pc:sldMk cId="1121371840" sldId="514"/>
        </pc:sldMkLst>
      </pc:sldChg>
      <pc:sldChg chg="new">
        <pc:chgData name="Emma Finnamore" userId="S::emma@revolve.media::311cbe9c-4ce9-4b6e-a490-db7c062ec52a" providerId="AD" clId="Web-{CAB6C30C-909F-EC2C-7005-3D184B4B3F52}" dt="2024-03-05T09:11:26.862" v="175"/>
        <pc:sldMkLst>
          <pc:docMk/>
          <pc:sldMk cId="2186041404" sldId="515"/>
        </pc:sldMkLst>
      </pc:sldChg>
      <pc:sldMasterChg chg="add addSldLayout">
        <pc:chgData name="Emma Finnamore" userId="S::emma@revolve.media::311cbe9c-4ce9-4b6e-a490-db7c062ec52a" providerId="AD" clId="Web-{CAB6C30C-909F-EC2C-7005-3D184B4B3F52}" dt="2024-03-04T14:59:25.609" v="148"/>
        <pc:sldMasterMkLst>
          <pc:docMk/>
          <pc:sldMasterMk cId="459720850" sldId="2147483648"/>
        </pc:sldMasterMkLst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3788699096" sldId="2147483649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3042341578" sldId="2147483650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932509945" sldId="2147483651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1246774522" sldId="2147483652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2742694199" sldId="2147483653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1484301533" sldId="2147483654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2414118036" sldId="2147483655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399218334" sldId="2147483656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1824428724" sldId="2147483657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3692034474" sldId="2147483658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1784062935" sldId="2147483659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2803839270" sldId="2147483660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2207101015" sldId="2147483661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1069985829" sldId="2147483662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1780107228" sldId="2147483666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3638556686" sldId="2147483667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4136774602" sldId="2147483668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1688604818" sldId="2147483669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459720850" sldId="2147483648"/>
            <pc:sldLayoutMk cId="2588339774" sldId="2147483670"/>
          </pc:sldLayoutMkLst>
        </pc:sldLayoutChg>
      </pc:sldMasterChg>
      <pc:sldMasterChg chg="modSldLayout">
        <pc:chgData name="Emma Finnamore" userId="S::emma@revolve.media::311cbe9c-4ce9-4b6e-a490-db7c062ec52a" providerId="AD" clId="Web-{CAB6C30C-909F-EC2C-7005-3D184B4B3F52}" dt="2024-03-04T14:57:40.402" v="147"/>
        <pc:sldMasterMkLst>
          <pc:docMk/>
          <pc:sldMasterMk cId="3248150566" sldId="2147483715"/>
        </pc:sldMasterMkLst>
        <pc:sldLayoutChg chg="replI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3248150566" sldId="2147483715"/>
            <pc:sldLayoutMk cId="2961478481" sldId="2147483866"/>
          </pc:sldLayoutMkLst>
        </pc:sldLayoutChg>
        <pc:sldLayoutChg chg="replI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3248150566" sldId="2147483715"/>
            <pc:sldLayoutMk cId="173358367" sldId="2147483867"/>
          </pc:sldLayoutMkLst>
        </pc:sldLayoutChg>
        <pc:sldLayoutChg chg="replI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3248150566" sldId="2147483715"/>
            <pc:sldLayoutMk cId="1139567175" sldId="2147483868"/>
          </pc:sldLayoutMkLst>
        </pc:sldLayoutChg>
        <pc:sldLayoutChg chg="replI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3248150566" sldId="2147483715"/>
            <pc:sldLayoutMk cId="2434949503" sldId="2147483869"/>
          </pc:sldLayoutMkLst>
        </pc:sldLayoutChg>
        <pc:sldLayoutChg chg="replI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3248150566" sldId="2147483715"/>
            <pc:sldLayoutMk cId="180865360" sldId="2147483870"/>
          </pc:sldLayoutMkLst>
        </pc:sldLayoutChg>
        <pc:sldLayoutChg chg="replI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3248150566" sldId="2147483715"/>
            <pc:sldLayoutMk cId="2117719158" sldId="2147483871"/>
          </pc:sldLayoutMkLst>
        </pc:sldLayoutChg>
        <pc:sldLayoutChg chg="replI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3248150566" sldId="2147483715"/>
            <pc:sldLayoutMk cId="1773321536" sldId="2147483872"/>
          </pc:sldLayoutMkLst>
        </pc:sldLayoutChg>
        <pc:sldLayoutChg chg="replI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3248150566" sldId="2147483715"/>
            <pc:sldLayoutMk cId="2824836546" sldId="2147483873"/>
          </pc:sldLayoutMkLst>
        </pc:sldLayoutChg>
        <pc:sldLayoutChg chg="replI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3248150566" sldId="2147483715"/>
            <pc:sldLayoutMk cId="4123153722" sldId="2147483874"/>
          </pc:sldLayoutMkLst>
        </pc:sldLayoutChg>
      </pc:sldMasterChg>
      <pc:sldMasterChg chg="add addSldLayout">
        <pc:chgData name="Emma Finnamore" userId="S::emma@revolve.media::311cbe9c-4ce9-4b6e-a490-db7c062ec52a" providerId="AD" clId="Web-{CAB6C30C-909F-EC2C-7005-3D184B4B3F52}" dt="2024-03-04T14:57:40.402" v="147"/>
        <pc:sldMasterMkLst>
          <pc:docMk/>
          <pc:sldMasterMk cId="1810622879" sldId="2147483721"/>
        </pc:sldMasterMkLst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4198328187" sldId="2147483722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2950033138" sldId="2147483723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2393334437" sldId="2147483724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2827001677" sldId="2147483725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2139865188" sldId="2147483726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390494516" sldId="2147483727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2184534337" sldId="2147483728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821458753" sldId="2147483729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339098673" sldId="2147483730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1448099332" sldId="2147483731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1217696100" sldId="2147483732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1385785721" sldId="2147483733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2228753413" sldId="2147483734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2758733414" sldId="2147483735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3743769541" sldId="2147483736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3465701861" sldId="2147483737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3925879622" sldId="2147483738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3393734778" sldId="2147483740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40.402" v="147"/>
          <pc:sldLayoutMkLst>
            <pc:docMk/>
            <pc:sldMasterMk cId="1810622879" sldId="2147483721"/>
            <pc:sldLayoutMk cId="2884449272" sldId="2147483828"/>
          </pc:sldLayoutMkLst>
        </pc:sldLayoutChg>
      </pc:sldMasterChg>
      <pc:sldMasterChg chg="add addSldLayout">
        <pc:chgData name="Emma Finnamore" userId="S::emma@revolve.media::311cbe9c-4ce9-4b6e-a490-db7c062ec52a" providerId="AD" clId="Web-{CAB6C30C-909F-EC2C-7005-3D184B4B3F52}" dt="2024-03-04T08:17:00.990" v="97"/>
        <pc:sldMasterMkLst>
          <pc:docMk/>
          <pc:sldMasterMk cId="983530948" sldId="2147483756"/>
        </pc:sldMasterMkLst>
        <pc:sldLayoutChg chg="add">
          <pc:chgData name="Emma Finnamore" userId="S::emma@revolve.media::311cbe9c-4ce9-4b6e-a490-db7c062ec52a" providerId="AD" clId="Web-{CAB6C30C-909F-EC2C-7005-3D184B4B3F52}" dt="2024-03-04T08:17:00.990" v="97"/>
          <pc:sldLayoutMkLst>
            <pc:docMk/>
            <pc:sldMasterMk cId="983530948" sldId="2147483756"/>
            <pc:sldLayoutMk cId="2026313220" sldId="2147483757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08:17:00.990" v="97"/>
          <pc:sldLayoutMkLst>
            <pc:docMk/>
            <pc:sldMasterMk cId="983530948" sldId="2147483756"/>
            <pc:sldLayoutMk cId="4015215981" sldId="2147483758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08:17:00.990" v="97"/>
          <pc:sldLayoutMkLst>
            <pc:docMk/>
            <pc:sldMasterMk cId="983530948" sldId="2147483756"/>
            <pc:sldLayoutMk cId="1500511077" sldId="2147483759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08:17:00.990" v="97"/>
          <pc:sldLayoutMkLst>
            <pc:docMk/>
            <pc:sldMasterMk cId="983530948" sldId="2147483756"/>
            <pc:sldLayoutMk cId="159123863" sldId="2147483760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08:17:00.990" v="97"/>
          <pc:sldLayoutMkLst>
            <pc:docMk/>
            <pc:sldMasterMk cId="983530948" sldId="2147483756"/>
            <pc:sldLayoutMk cId="1335666108" sldId="2147483761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08:17:00.990" v="97"/>
          <pc:sldLayoutMkLst>
            <pc:docMk/>
            <pc:sldMasterMk cId="983530948" sldId="2147483756"/>
            <pc:sldLayoutMk cId="194586352" sldId="2147483762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08:17:00.990" v="97"/>
          <pc:sldLayoutMkLst>
            <pc:docMk/>
            <pc:sldMasterMk cId="983530948" sldId="2147483756"/>
            <pc:sldLayoutMk cId="901741134" sldId="2147483763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08:17:00.990" v="97"/>
          <pc:sldLayoutMkLst>
            <pc:docMk/>
            <pc:sldMasterMk cId="983530948" sldId="2147483756"/>
            <pc:sldLayoutMk cId="523857093" sldId="2147483764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08:17:00.990" v="97"/>
          <pc:sldLayoutMkLst>
            <pc:docMk/>
            <pc:sldMasterMk cId="983530948" sldId="2147483756"/>
            <pc:sldLayoutMk cId="1162558994" sldId="2147483765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08:17:00.990" v="97"/>
          <pc:sldLayoutMkLst>
            <pc:docMk/>
            <pc:sldMasterMk cId="983530948" sldId="2147483756"/>
            <pc:sldLayoutMk cId="2087732978" sldId="2147483766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08:17:00.990" v="97"/>
          <pc:sldLayoutMkLst>
            <pc:docMk/>
            <pc:sldMasterMk cId="983530948" sldId="2147483756"/>
            <pc:sldLayoutMk cId="1972237229" sldId="2147483767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08:17:00.990" v="97"/>
          <pc:sldLayoutMkLst>
            <pc:docMk/>
            <pc:sldMasterMk cId="983530948" sldId="2147483756"/>
            <pc:sldLayoutMk cId="4164334069" sldId="2147483768"/>
          </pc:sldLayoutMkLst>
        </pc:sldLayoutChg>
      </pc:sldMasterChg>
      <pc:sldMasterChg chg="replId modSldLayout">
        <pc:chgData name="Emma Finnamore" userId="S::emma@revolve.media::311cbe9c-4ce9-4b6e-a490-db7c062ec52a" providerId="AD" clId="Web-{CAB6C30C-909F-EC2C-7005-3D184B4B3F52}" dt="2024-03-04T14:59:25.609" v="148"/>
        <pc:sldMasterMkLst>
          <pc:docMk/>
          <pc:sldMasterMk cId="3435038696" sldId="2147483879"/>
        </pc:sldMasterMkLst>
        <pc:sldLayoutChg chg="replI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3435038696" sldId="2147483879"/>
            <pc:sldLayoutMk cId="423975503" sldId="2147483875"/>
          </pc:sldLayoutMkLst>
        </pc:sldLayoutChg>
        <pc:sldLayoutChg chg="replI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3435038696" sldId="2147483879"/>
            <pc:sldLayoutMk cId="2313574138" sldId="2147483876"/>
          </pc:sldLayoutMkLst>
        </pc:sldLayoutChg>
        <pc:sldLayoutChg chg="replI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3435038696" sldId="2147483879"/>
            <pc:sldLayoutMk cId="3734574172" sldId="2147483877"/>
          </pc:sldLayoutMkLst>
        </pc:sldLayoutChg>
        <pc:sldLayoutChg chg="replI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3435038696" sldId="2147483879"/>
            <pc:sldLayoutMk cId="187928010" sldId="2147483878"/>
          </pc:sldLayoutMkLst>
        </pc:sldLayoutChg>
        <pc:sldLayoutChg chg="replI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3435038696" sldId="2147483879"/>
            <pc:sldLayoutMk cId="4040031388" sldId="2147483880"/>
          </pc:sldLayoutMkLst>
        </pc:sldLayoutChg>
        <pc:sldLayoutChg chg="replId">
          <pc:chgData name="Emma Finnamore" userId="S::emma@revolve.media::311cbe9c-4ce9-4b6e-a490-db7c062ec52a" providerId="AD" clId="Web-{CAB6C30C-909F-EC2C-7005-3D184B4B3F52}" dt="2024-03-04T14:59:25.609" v="148"/>
          <pc:sldLayoutMkLst>
            <pc:docMk/>
            <pc:sldMasterMk cId="3435038696" sldId="2147483879"/>
            <pc:sldLayoutMk cId="2049548836" sldId="2147483881"/>
          </pc:sldLayoutMkLst>
        </pc:sldLayoutChg>
      </pc:sldMasterChg>
      <pc:sldMasterChg chg="add addSldLayout">
        <pc:chgData name="Emma Finnamore" userId="S::emma@revolve.media::311cbe9c-4ce9-4b6e-a490-db7c062ec52a" providerId="AD" clId="Web-{CAB6C30C-909F-EC2C-7005-3D184B4B3F52}" dt="2024-03-04T14:57:39.964" v="145"/>
        <pc:sldMasterMkLst>
          <pc:docMk/>
          <pc:sldMasterMk cId="2568799014" sldId="2147483882"/>
        </pc:sldMasterMkLst>
        <pc:sldLayoutChg chg="add">
          <pc:chgData name="Emma Finnamore" userId="S::emma@revolve.media::311cbe9c-4ce9-4b6e-a490-db7c062ec52a" providerId="AD" clId="Web-{CAB6C30C-909F-EC2C-7005-3D184B4B3F52}" dt="2024-03-04T14:57:39.964" v="145"/>
          <pc:sldLayoutMkLst>
            <pc:docMk/>
            <pc:sldMasterMk cId="2568799014" sldId="2147483853"/>
            <pc:sldLayoutMk cId="703843397" sldId="2147483855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964" v="145"/>
          <pc:sldLayoutMkLst>
            <pc:docMk/>
            <pc:sldMasterMk cId="2568799014" sldId="2147483853"/>
            <pc:sldLayoutMk cId="2299302627" sldId="2147483856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964" v="145"/>
          <pc:sldLayoutMkLst>
            <pc:docMk/>
            <pc:sldMasterMk cId="2568799014" sldId="2147483853"/>
            <pc:sldLayoutMk cId="1473240526" sldId="2147483857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964" v="145"/>
          <pc:sldLayoutMkLst>
            <pc:docMk/>
            <pc:sldMasterMk cId="2568799014" sldId="2147483853"/>
            <pc:sldLayoutMk cId="2080959991" sldId="2147483858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964" v="145"/>
          <pc:sldLayoutMkLst>
            <pc:docMk/>
            <pc:sldMasterMk cId="2568799014" sldId="2147483853"/>
            <pc:sldLayoutMk cId="2747720574" sldId="2147483859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964" v="145"/>
          <pc:sldLayoutMkLst>
            <pc:docMk/>
            <pc:sldMasterMk cId="2568799014" sldId="2147483853"/>
            <pc:sldLayoutMk cId="1803397317" sldId="2147483860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964" v="145"/>
          <pc:sldLayoutMkLst>
            <pc:docMk/>
            <pc:sldMasterMk cId="2568799014" sldId="2147483853"/>
            <pc:sldLayoutMk cId="1232336202" sldId="2147483861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964" v="145"/>
          <pc:sldLayoutMkLst>
            <pc:docMk/>
            <pc:sldMasterMk cId="2568799014" sldId="2147483853"/>
            <pc:sldLayoutMk cId="2249136570" sldId="2147483862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964" v="145"/>
          <pc:sldLayoutMkLst>
            <pc:docMk/>
            <pc:sldMasterMk cId="2568799014" sldId="2147483853"/>
            <pc:sldLayoutMk cId="1172510669" sldId="2147483863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964" v="145"/>
          <pc:sldLayoutMkLst>
            <pc:docMk/>
            <pc:sldMasterMk cId="2568799014" sldId="2147483853"/>
            <pc:sldLayoutMk cId="1126994543" sldId="2147483864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964" v="145"/>
          <pc:sldLayoutMkLst>
            <pc:docMk/>
            <pc:sldMasterMk cId="2568799014" sldId="2147483853"/>
            <pc:sldLayoutMk cId="2688129274" sldId="2147483865"/>
          </pc:sldLayoutMkLst>
        </pc:sldLayoutChg>
      </pc:sldMasterChg>
      <pc:sldMasterChg chg="add addSldLayout">
        <pc:chgData name="Emma Finnamore" userId="S::emma@revolve.media::311cbe9c-4ce9-4b6e-a490-db7c062ec52a" providerId="AD" clId="Web-{CAB6C30C-909F-EC2C-7005-3D184B4B3F52}" dt="2024-03-04T14:57:39.152" v="143"/>
        <pc:sldMasterMkLst>
          <pc:docMk/>
          <pc:sldMasterMk cId="996062197" sldId="2147483940"/>
        </pc:sldMasterMkLst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3293818151" sldId="2147483791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2507041912" sldId="2147483792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1437157954" sldId="2147483793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60025697" sldId="2147483794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3110493104" sldId="2147483795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3550096557" sldId="2147483796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3832445296" sldId="2147483797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3109634449" sldId="2147483798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3676216743" sldId="2147483799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1522438784" sldId="2147483800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2496308514" sldId="2147483801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802666878" sldId="2147483802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1971400299" sldId="2147483803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741195401" sldId="2147483804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4238421929" sldId="2147483805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3968446058" sldId="2147483806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2490533098" sldId="2147483829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476279046" sldId="2147483941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2954498477" sldId="2147483942"/>
          </pc:sldLayoutMkLst>
        </pc:sldLayoutChg>
        <pc:sldLayoutChg chg="add">
          <pc:chgData name="Emma Finnamore" userId="S::emma@revolve.media::311cbe9c-4ce9-4b6e-a490-db7c062ec52a" providerId="AD" clId="Web-{CAB6C30C-909F-EC2C-7005-3D184B4B3F52}" dt="2024-03-04T14:57:39.152" v="143"/>
          <pc:sldLayoutMkLst>
            <pc:docMk/>
            <pc:sldMasterMk cId="996062197" sldId="2147483940"/>
            <pc:sldLayoutMk cId="2487676391" sldId="2147483943"/>
          </pc:sldLayoutMkLst>
        </pc:sldLayoutChg>
      </pc:sldMasterChg>
    </pc:docChg>
  </pc:docChgLst>
  <pc:docChgLst>
    <pc:chgData name="Emma Finnamore" userId="S::emma@revolve.media::311cbe9c-4ce9-4b6e-a490-db7c062ec52a" providerId="AD" clId="Web-{C2A0812F-3734-2E25-FF79-22D77637DA9E}"/>
    <pc:docChg chg="addSld delSld modSld addMainMaster modMainMaster">
      <pc:chgData name="Emma Finnamore" userId="S::emma@revolve.media::311cbe9c-4ce9-4b6e-a490-db7c062ec52a" providerId="AD" clId="Web-{C2A0812F-3734-2E25-FF79-22D77637DA9E}" dt="2024-03-07T07:38:35.333" v="69" actId="1076"/>
      <pc:docMkLst>
        <pc:docMk/>
      </pc:docMkLst>
      <pc:sldChg chg="addSp delSp modSp">
        <pc:chgData name="Emma Finnamore" userId="S::emma@revolve.media::311cbe9c-4ce9-4b6e-a490-db7c062ec52a" providerId="AD" clId="Web-{C2A0812F-3734-2E25-FF79-22D77637DA9E}" dt="2024-03-07T07:38:35.333" v="69" actId="1076"/>
        <pc:sldMkLst>
          <pc:docMk/>
          <pc:sldMk cId="132315886" sldId="351"/>
        </pc:sldMkLst>
        <pc:spChg chg="add del mod">
          <ac:chgData name="Emma Finnamore" userId="S::emma@revolve.media::311cbe9c-4ce9-4b6e-a490-db7c062ec52a" providerId="AD" clId="Web-{C2A0812F-3734-2E25-FF79-22D77637DA9E}" dt="2024-03-07T07:34:00.490" v="21"/>
          <ac:spMkLst>
            <pc:docMk/>
            <pc:sldMk cId="132315886" sldId="351"/>
            <ac:spMk id="5" creationId="{FEE16603-64C0-648B-BF7D-F632B0BEC3E8}"/>
          </ac:spMkLst>
        </pc:spChg>
        <pc:spChg chg="add del">
          <ac:chgData name="Emma Finnamore" userId="S::emma@revolve.media::311cbe9c-4ce9-4b6e-a490-db7c062ec52a" providerId="AD" clId="Web-{C2A0812F-3734-2E25-FF79-22D77637DA9E}" dt="2024-03-07T07:34:22.850" v="23"/>
          <ac:spMkLst>
            <pc:docMk/>
            <pc:sldMk cId="132315886" sldId="351"/>
            <ac:spMk id="6" creationId="{21DF795B-9FB7-85CB-9EB4-44238A0C8A29}"/>
          </ac:spMkLst>
        </pc:spChg>
        <pc:spChg chg="add del">
          <ac:chgData name="Emma Finnamore" userId="S::emma@revolve.media::311cbe9c-4ce9-4b6e-a490-db7c062ec52a" providerId="AD" clId="Web-{C2A0812F-3734-2E25-FF79-22D77637DA9E}" dt="2024-03-07T07:35:35.823" v="25"/>
          <ac:spMkLst>
            <pc:docMk/>
            <pc:sldMk cId="132315886" sldId="351"/>
            <ac:spMk id="7" creationId="{A58C6885-519C-A769-3C6B-7F95542781DC}"/>
          </ac:spMkLst>
        </pc:spChg>
        <pc:spChg chg="add del mod">
          <ac:chgData name="Emma Finnamore" userId="S::emma@revolve.media::311cbe9c-4ce9-4b6e-a490-db7c062ec52a" providerId="AD" clId="Web-{C2A0812F-3734-2E25-FF79-22D77637DA9E}" dt="2024-03-07T07:38:24.614" v="67"/>
          <ac:spMkLst>
            <pc:docMk/>
            <pc:sldMk cId="132315886" sldId="351"/>
            <ac:spMk id="8" creationId="{8F0ABA5F-BE88-8ADB-6191-CC162133AE55}"/>
          </ac:spMkLst>
        </pc:spChg>
        <pc:spChg chg="add del mod">
          <ac:chgData name="Emma Finnamore" userId="S::emma@revolve.media::311cbe9c-4ce9-4b6e-a490-db7c062ec52a" providerId="AD" clId="Web-{C2A0812F-3734-2E25-FF79-22D77637DA9E}" dt="2024-03-07T07:37:10.016" v="48"/>
          <ac:spMkLst>
            <pc:docMk/>
            <pc:sldMk cId="132315886" sldId="351"/>
            <ac:spMk id="9" creationId="{A0288E5C-D590-4960-ECC2-AE1CDA6E5561}"/>
          </ac:spMkLst>
        </pc:spChg>
        <pc:spChg chg="add mod">
          <ac:chgData name="Emma Finnamore" userId="S::emma@revolve.media::311cbe9c-4ce9-4b6e-a490-db7c062ec52a" providerId="AD" clId="Web-{C2A0812F-3734-2E25-FF79-22D77637DA9E}" dt="2024-03-07T07:38:35.333" v="69" actId="1076"/>
          <ac:spMkLst>
            <pc:docMk/>
            <pc:sldMk cId="132315886" sldId="351"/>
            <ac:spMk id="10" creationId="{F567155D-F38D-282D-54A3-2816C34A00F7}"/>
          </ac:spMkLst>
        </pc:spChg>
      </pc:sldChg>
      <pc:sldChg chg="add del">
        <pc:chgData name="Emma Finnamore" userId="S::emma@revolve.media::311cbe9c-4ce9-4b6e-a490-db7c062ec52a" providerId="AD" clId="Web-{C2A0812F-3734-2E25-FF79-22D77637DA9E}" dt="2024-03-07T07:33:09.143" v="12"/>
        <pc:sldMkLst>
          <pc:docMk/>
          <pc:sldMk cId="3308514725" sldId="1240"/>
        </pc:sldMkLst>
      </pc:sldChg>
      <pc:sldChg chg="add del">
        <pc:chgData name="Emma Finnamore" userId="S::emma@revolve.media::311cbe9c-4ce9-4b6e-a490-db7c062ec52a" providerId="AD" clId="Web-{C2A0812F-3734-2E25-FF79-22D77637DA9E}" dt="2024-03-07T07:33:10.440" v="13"/>
        <pc:sldMkLst>
          <pc:docMk/>
          <pc:sldMk cId="38694487" sldId="1241"/>
        </pc:sldMkLst>
      </pc:sldChg>
      <pc:sldChg chg="add del">
        <pc:chgData name="Emma Finnamore" userId="S::emma@revolve.media::311cbe9c-4ce9-4b6e-a490-db7c062ec52a" providerId="AD" clId="Web-{C2A0812F-3734-2E25-FF79-22D77637DA9E}" dt="2024-03-07T07:33:11.565" v="14"/>
        <pc:sldMkLst>
          <pc:docMk/>
          <pc:sldMk cId="1731976653" sldId="1242"/>
        </pc:sldMkLst>
      </pc:sldChg>
      <pc:sldChg chg="add del">
        <pc:chgData name="Emma Finnamore" userId="S::emma@revolve.media::311cbe9c-4ce9-4b6e-a490-db7c062ec52a" providerId="AD" clId="Web-{C2A0812F-3734-2E25-FF79-22D77637DA9E}" dt="2024-03-07T07:33:12.253" v="15"/>
        <pc:sldMkLst>
          <pc:docMk/>
          <pc:sldMk cId="4041332217" sldId="1243"/>
        </pc:sldMkLst>
      </pc:sldChg>
      <pc:sldChg chg="add del">
        <pc:chgData name="Emma Finnamore" userId="S::emma@revolve.media::311cbe9c-4ce9-4b6e-a490-db7c062ec52a" providerId="AD" clId="Web-{C2A0812F-3734-2E25-FF79-22D77637DA9E}" dt="2024-03-07T07:33:12.799" v="16"/>
        <pc:sldMkLst>
          <pc:docMk/>
          <pc:sldMk cId="1863646699" sldId="1244"/>
        </pc:sldMkLst>
      </pc:sldChg>
      <pc:sldChg chg="add del">
        <pc:chgData name="Emma Finnamore" userId="S::emma@revolve.media::311cbe9c-4ce9-4b6e-a490-db7c062ec52a" providerId="AD" clId="Web-{C2A0812F-3734-2E25-FF79-22D77637DA9E}" dt="2024-03-07T07:33:13.737" v="17"/>
        <pc:sldMkLst>
          <pc:docMk/>
          <pc:sldMk cId="157928052" sldId="1245"/>
        </pc:sldMkLst>
      </pc:sldChg>
      <pc:sldMasterChg chg="add addSldLayout">
        <pc:chgData name="Emma Finnamore" userId="S::emma@revolve.media::311cbe9c-4ce9-4b6e-a490-db7c062ec52a" providerId="AD" clId="Web-{C2A0812F-3734-2E25-FF79-22D77637DA9E}" dt="2024-03-07T07:33:09.143" v="12"/>
        <pc:sldMasterMkLst>
          <pc:docMk/>
          <pc:sldMasterMk cId="4045945750" sldId="2147483779"/>
        </pc:sldMasterMkLst>
        <pc:sldLayoutChg chg="add">
          <pc:chgData name="Emma Finnamore" userId="S::emma@revolve.media::311cbe9c-4ce9-4b6e-a490-db7c062ec52a" providerId="AD" clId="Web-{C2A0812F-3734-2E25-FF79-22D77637DA9E}" dt="2024-03-07T07:33:09.143" v="12"/>
          <pc:sldLayoutMkLst>
            <pc:docMk/>
            <pc:sldMasterMk cId="4045945750" sldId="2147483779"/>
            <pc:sldLayoutMk cId="2916148992" sldId="2147483780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09.143" v="12"/>
          <pc:sldLayoutMkLst>
            <pc:docMk/>
            <pc:sldMasterMk cId="4045945750" sldId="2147483779"/>
            <pc:sldLayoutMk cId="2590077666" sldId="2147483781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09.143" v="12"/>
          <pc:sldLayoutMkLst>
            <pc:docMk/>
            <pc:sldMasterMk cId="4045945750" sldId="2147483779"/>
            <pc:sldLayoutMk cId="3187374869" sldId="2147483782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09.143" v="12"/>
          <pc:sldLayoutMkLst>
            <pc:docMk/>
            <pc:sldMasterMk cId="4045945750" sldId="2147483779"/>
            <pc:sldLayoutMk cId="2027120175" sldId="2147483783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09.143" v="12"/>
          <pc:sldLayoutMkLst>
            <pc:docMk/>
            <pc:sldMasterMk cId="4045945750" sldId="2147483779"/>
            <pc:sldLayoutMk cId="1237283196" sldId="2147483784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09.143" v="12"/>
          <pc:sldLayoutMkLst>
            <pc:docMk/>
            <pc:sldMasterMk cId="4045945750" sldId="2147483779"/>
            <pc:sldLayoutMk cId="162860367" sldId="2147483785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09.143" v="12"/>
          <pc:sldLayoutMkLst>
            <pc:docMk/>
            <pc:sldMasterMk cId="4045945750" sldId="2147483779"/>
            <pc:sldLayoutMk cId="2540036737" sldId="2147483786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09.143" v="12"/>
          <pc:sldLayoutMkLst>
            <pc:docMk/>
            <pc:sldMasterMk cId="4045945750" sldId="2147483779"/>
            <pc:sldLayoutMk cId="2647683010" sldId="2147483787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09.143" v="12"/>
          <pc:sldLayoutMkLst>
            <pc:docMk/>
            <pc:sldMasterMk cId="4045945750" sldId="2147483779"/>
            <pc:sldLayoutMk cId="4044876077" sldId="2147483788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09.143" v="12"/>
          <pc:sldLayoutMkLst>
            <pc:docMk/>
            <pc:sldMasterMk cId="4045945750" sldId="2147483779"/>
            <pc:sldLayoutMk cId="3356594781" sldId="2147483789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09.143" v="12"/>
          <pc:sldLayoutMkLst>
            <pc:docMk/>
            <pc:sldMasterMk cId="4045945750" sldId="2147483779"/>
            <pc:sldLayoutMk cId="2365201046" sldId="2147483790"/>
          </pc:sldLayoutMkLst>
        </pc:sldLayoutChg>
      </pc:sldMasterChg>
      <pc:sldMasterChg chg="replId modSldLayout">
        <pc:chgData name="Emma Finnamore" userId="S::emma@revolve.media::311cbe9c-4ce9-4b6e-a490-db7c062ec52a" providerId="AD" clId="Web-{C2A0812F-3734-2E25-FF79-22D77637DA9E}" dt="2024-03-07T07:33:09.143" v="12"/>
        <pc:sldMasterMkLst>
          <pc:docMk/>
          <pc:sldMasterMk cId="996062197" sldId="2147483940"/>
        </pc:sldMasterMkLst>
        <pc:sldLayoutChg chg="replId">
          <pc:chgData name="Emma Finnamore" userId="S::emma@revolve.media::311cbe9c-4ce9-4b6e-a490-db7c062ec52a" providerId="AD" clId="Web-{C2A0812F-3734-2E25-FF79-22D77637DA9E}" dt="2024-03-07T07:33:09.143" v="12"/>
          <pc:sldLayoutMkLst>
            <pc:docMk/>
            <pc:sldMasterMk cId="996062197" sldId="2147483940"/>
            <pc:sldLayoutMk cId="476279046" sldId="2147483941"/>
          </pc:sldLayoutMkLst>
        </pc:sldLayoutChg>
        <pc:sldLayoutChg chg="replId">
          <pc:chgData name="Emma Finnamore" userId="S::emma@revolve.media::311cbe9c-4ce9-4b6e-a490-db7c062ec52a" providerId="AD" clId="Web-{C2A0812F-3734-2E25-FF79-22D77637DA9E}" dt="2024-03-07T07:33:09.143" v="12"/>
          <pc:sldLayoutMkLst>
            <pc:docMk/>
            <pc:sldMasterMk cId="996062197" sldId="2147483940"/>
            <pc:sldLayoutMk cId="2954498477" sldId="2147483942"/>
          </pc:sldLayoutMkLst>
        </pc:sldLayoutChg>
        <pc:sldLayoutChg chg="replId">
          <pc:chgData name="Emma Finnamore" userId="S::emma@revolve.media::311cbe9c-4ce9-4b6e-a490-db7c062ec52a" providerId="AD" clId="Web-{C2A0812F-3734-2E25-FF79-22D77637DA9E}" dt="2024-03-07T07:33:09.143" v="12"/>
          <pc:sldLayoutMkLst>
            <pc:docMk/>
            <pc:sldMasterMk cId="996062197" sldId="2147483940"/>
            <pc:sldLayoutMk cId="2487676391" sldId="2147483943"/>
          </pc:sldLayoutMkLst>
        </pc:sldLayoutChg>
      </pc:sldMasterChg>
      <pc:sldMasterChg chg="add addSldLayout">
        <pc:chgData name="Emma Finnamore" userId="S::emma@revolve.media::311cbe9c-4ce9-4b6e-a490-db7c062ec52a" providerId="AD" clId="Web-{C2A0812F-3734-2E25-FF79-22D77637DA9E}" dt="2024-03-07T07:33:13.737" v="17"/>
        <pc:sldMasterMkLst>
          <pc:docMk/>
          <pc:sldMasterMk cId="2898891251" sldId="2147484016"/>
        </pc:sldMasterMkLst>
        <pc:sldLayoutChg chg="add">
          <pc:chgData name="Emma Finnamore" userId="S::emma@revolve.media::311cbe9c-4ce9-4b6e-a490-db7c062ec52a" providerId="AD" clId="Web-{C2A0812F-3734-2E25-FF79-22D77637DA9E}" dt="2024-03-07T07:33:13.737" v="17"/>
          <pc:sldLayoutMkLst>
            <pc:docMk/>
            <pc:sldMasterMk cId="2898891251" sldId="2147484016"/>
            <pc:sldLayoutMk cId="2109286204" sldId="2147484017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13.737" v="17"/>
          <pc:sldLayoutMkLst>
            <pc:docMk/>
            <pc:sldMasterMk cId="2898891251" sldId="2147484016"/>
            <pc:sldLayoutMk cId="304809713" sldId="2147484018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13.737" v="17"/>
          <pc:sldLayoutMkLst>
            <pc:docMk/>
            <pc:sldMasterMk cId="2898891251" sldId="2147484016"/>
            <pc:sldLayoutMk cId="3639609116" sldId="2147484019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13.737" v="17"/>
          <pc:sldLayoutMkLst>
            <pc:docMk/>
            <pc:sldMasterMk cId="2898891251" sldId="2147484016"/>
            <pc:sldLayoutMk cId="3871185948" sldId="2147484020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13.737" v="17"/>
          <pc:sldLayoutMkLst>
            <pc:docMk/>
            <pc:sldMasterMk cId="2898891251" sldId="2147484016"/>
            <pc:sldLayoutMk cId="1750110126" sldId="2147484021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13.737" v="17"/>
          <pc:sldLayoutMkLst>
            <pc:docMk/>
            <pc:sldMasterMk cId="2898891251" sldId="2147484016"/>
            <pc:sldLayoutMk cId="2176299578" sldId="2147484022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13.737" v="17"/>
          <pc:sldLayoutMkLst>
            <pc:docMk/>
            <pc:sldMasterMk cId="2898891251" sldId="2147484016"/>
            <pc:sldLayoutMk cId="693067672" sldId="2147484023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13.737" v="17"/>
          <pc:sldLayoutMkLst>
            <pc:docMk/>
            <pc:sldMasterMk cId="2898891251" sldId="2147484016"/>
            <pc:sldLayoutMk cId="1087723862" sldId="2147484024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13.737" v="17"/>
          <pc:sldLayoutMkLst>
            <pc:docMk/>
            <pc:sldMasterMk cId="2898891251" sldId="2147484016"/>
            <pc:sldLayoutMk cId="3247608826" sldId="2147484025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13.737" v="17"/>
          <pc:sldLayoutMkLst>
            <pc:docMk/>
            <pc:sldMasterMk cId="2898891251" sldId="2147484016"/>
            <pc:sldLayoutMk cId="260298965" sldId="2147484026"/>
          </pc:sldLayoutMkLst>
        </pc:sldLayoutChg>
        <pc:sldLayoutChg chg="add">
          <pc:chgData name="Emma Finnamore" userId="S::emma@revolve.media::311cbe9c-4ce9-4b6e-a490-db7c062ec52a" providerId="AD" clId="Web-{C2A0812F-3734-2E25-FF79-22D77637DA9E}" dt="2024-03-07T07:33:13.737" v="17"/>
          <pc:sldLayoutMkLst>
            <pc:docMk/>
            <pc:sldMasterMk cId="2898891251" sldId="2147484016"/>
            <pc:sldLayoutMk cId="137293894" sldId="2147484027"/>
          </pc:sldLayoutMkLst>
        </pc:sldLayoutChg>
      </pc:sldMasterChg>
    </pc:docChg>
  </pc:docChgLst>
  <pc:docChgLst>
    <pc:chgData name="Emma Finnamore" userId="S::emma@revolve.media::311cbe9c-4ce9-4b6e-a490-db7c062ec52a" providerId="AD" clId="Web-{3299A763-1D8B-890E-C9E7-D9E7AEEA48D5}"/>
    <pc:docChg chg="addSld">
      <pc:chgData name="Emma Finnamore" userId="S::emma@revolve.media::311cbe9c-4ce9-4b6e-a490-db7c062ec52a" providerId="AD" clId="Web-{3299A763-1D8B-890E-C9E7-D9E7AEEA48D5}" dt="2024-02-26T14:30:51.208" v="6"/>
      <pc:docMkLst>
        <pc:docMk/>
      </pc:docMkLst>
      <pc:sldChg chg="add">
        <pc:chgData name="Emma Finnamore" userId="S::emma@revolve.media::311cbe9c-4ce9-4b6e-a490-db7c062ec52a" providerId="AD" clId="Web-{3299A763-1D8B-890E-C9E7-D9E7AEEA48D5}" dt="2024-02-26T14:30:43.207" v="0"/>
        <pc:sldMkLst>
          <pc:docMk/>
          <pc:sldMk cId="1341006486" sldId="437"/>
        </pc:sldMkLst>
      </pc:sldChg>
      <pc:sldChg chg="add">
        <pc:chgData name="Emma Finnamore" userId="S::emma@revolve.media::311cbe9c-4ce9-4b6e-a490-db7c062ec52a" providerId="AD" clId="Web-{3299A763-1D8B-890E-C9E7-D9E7AEEA48D5}" dt="2024-02-26T14:30:43.332" v="1"/>
        <pc:sldMkLst>
          <pc:docMk/>
          <pc:sldMk cId="1685772275" sldId="438"/>
        </pc:sldMkLst>
      </pc:sldChg>
      <pc:sldChg chg="add">
        <pc:chgData name="Emma Finnamore" userId="S::emma@revolve.media::311cbe9c-4ce9-4b6e-a490-db7c062ec52a" providerId="AD" clId="Web-{3299A763-1D8B-890E-C9E7-D9E7AEEA48D5}" dt="2024-02-26T14:30:43.442" v="2"/>
        <pc:sldMkLst>
          <pc:docMk/>
          <pc:sldMk cId="690073017" sldId="439"/>
        </pc:sldMkLst>
      </pc:sldChg>
      <pc:sldChg chg="add">
        <pc:chgData name="Emma Finnamore" userId="S::emma@revolve.media::311cbe9c-4ce9-4b6e-a490-db7c062ec52a" providerId="AD" clId="Web-{3299A763-1D8B-890E-C9E7-D9E7AEEA48D5}" dt="2024-02-26T14:30:43.520" v="3"/>
        <pc:sldMkLst>
          <pc:docMk/>
          <pc:sldMk cId="3597056433" sldId="440"/>
        </pc:sldMkLst>
      </pc:sldChg>
      <pc:sldChg chg="add">
        <pc:chgData name="Emma Finnamore" userId="S::emma@revolve.media::311cbe9c-4ce9-4b6e-a490-db7c062ec52a" providerId="AD" clId="Web-{3299A763-1D8B-890E-C9E7-D9E7AEEA48D5}" dt="2024-02-26T14:30:43.832" v="4"/>
        <pc:sldMkLst>
          <pc:docMk/>
          <pc:sldMk cId="159200253" sldId="441"/>
        </pc:sldMkLst>
      </pc:sldChg>
      <pc:sldChg chg="add addCm">
        <pc:chgData name="Emma Finnamore" userId="S::emma@revolve.media::311cbe9c-4ce9-4b6e-a490-db7c062ec52a" providerId="AD" clId="Web-{3299A763-1D8B-890E-C9E7-D9E7AEEA48D5}" dt="2024-02-26T14:30:51.208" v="6"/>
        <pc:sldMkLst>
          <pc:docMk/>
          <pc:sldMk cId="1475001767" sldId="44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ma Finnamore" userId="S::emma@revolve.media::311cbe9c-4ce9-4b6e-a490-db7c062ec52a" providerId="AD" clId="Web-{3299A763-1D8B-890E-C9E7-D9E7AEEA48D5}" dt="2024-02-26T14:30:51.208" v="6"/>
              <pc2:cmMkLst xmlns:pc2="http://schemas.microsoft.com/office/powerpoint/2019/9/main/command">
                <pc:docMk/>
                <pc:sldMk cId="1475001767" sldId="442"/>
                <pc2:cmMk id="{F95C6E0C-1312-4856-9CEA-F0AB686950C3}"/>
              </pc2:cmMkLst>
            </pc226:cmChg>
          </p:ext>
        </pc:extLst>
      </pc:sldChg>
    </pc:docChg>
  </pc:docChgLst>
</pc:chgInfo>
</file>

<file path=ppt/comments/modernComment_174_7285D1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E091FD3-370D-484A-BFB1-F16B7C2A8E10}" authorId="{19918D64-237E-CB43-8087-10D0B18513E3}" created="2023-12-04T02:48:47.329">
    <pc:sldMkLst xmlns:pc="http://schemas.microsoft.com/office/powerpoint/2013/main/command">
      <pc:docMk/>
      <pc:sldMk cId="894318193" sldId="313"/>
    </pc:sldMkLst>
    <p188:txBody>
      <a:bodyPr/>
      <a:lstStyle/>
      <a:p>
        <a:r>
          <a:rPr lang="en-US"/>
          <a:t>Each slide 30 seconds. 
5 main Slides (cover and end page to be added just once)
Common art/template for everyone</a:t>
        </a:r>
      </a:p>
    </p188:txBody>
  </p188:cm>
  <p188:cm id="{DBB91DE3-B7E4-4324-A7B5-CCEB801CE44A}" authorId="{DF675098-51F7-9203-0F56-10B950B052E3}" created="2024-02-26T12:07:37.356">
    <pc:sldMkLst xmlns:pc="http://schemas.microsoft.com/office/powerpoint/2013/main/command">
      <pc:docMk/>
      <pc:sldMk cId="120085789" sldId="372"/>
    </pc:sldMkLst>
    <p188:txBody>
      <a:bodyPr/>
      <a:lstStyle/>
      <a:p>
        <a:r>
          <a:rPr lang="en-US"/>
          <a:t>PH8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948C55-F10A-A34E-B576-0DDD545779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42222-1824-B44D-AC1B-A4C287BF5A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66711-66DF-034B-A812-7E874C255BC5}" type="datetime1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B62B2-3F98-EC46-A692-A155818ECC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CE58C-926C-434B-BE69-E7A89D07A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26912-4A31-8B4D-9B32-C18B32DE4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23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DA685-6D87-6F47-8C42-FBE115384093}" type="datetime1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ECE3-4FF3-E743-AEAB-B05CFE66F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5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8.svg"/><Relationship Id="rId5" Type="http://schemas.openxmlformats.org/officeDocument/2006/relationships/image" Target="../media/image16.sv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8.svg"/><Relationship Id="rId5" Type="http://schemas.openxmlformats.org/officeDocument/2006/relationships/image" Target="../media/image16.sv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svg"/><Relationship Id="rId7" Type="http://schemas.openxmlformats.org/officeDocument/2006/relationships/image" Target="../media/image2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2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5.png"/><Relationship Id="rId11" Type="http://schemas.openxmlformats.org/officeDocument/2006/relationships/image" Target="../media/image26.svg"/><Relationship Id="rId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33.png"/><Relationship Id="rId9" Type="http://schemas.openxmlformats.org/officeDocument/2006/relationships/image" Target="../media/image24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0.png"/><Relationship Id="rId5" Type="http://schemas.openxmlformats.org/officeDocument/2006/relationships/image" Target="../media/image45.svg"/><Relationship Id="rId4" Type="http://schemas.openxmlformats.org/officeDocument/2006/relationships/image" Target="../media/image11.png"/><Relationship Id="rId9" Type="http://schemas.openxmlformats.org/officeDocument/2006/relationships/image" Target="../media/image47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7.svg"/><Relationship Id="rId4" Type="http://schemas.openxmlformats.org/officeDocument/2006/relationships/image" Target="../media/image42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svg"/><Relationship Id="rId7" Type="http://schemas.openxmlformats.org/officeDocument/2006/relationships/image" Target="../media/image47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2.png"/><Relationship Id="rId5" Type="http://schemas.openxmlformats.org/officeDocument/2006/relationships/image" Target="../media/image46.svg"/><Relationship Id="rId10" Type="http://schemas.openxmlformats.org/officeDocument/2006/relationships/image" Target="../media/image54.jpeg"/><Relationship Id="rId4" Type="http://schemas.openxmlformats.org/officeDocument/2006/relationships/image" Target="../media/image40.png"/><Relationship Id="rId9" Type="http://schemas.openxmlformats.org/officeDocument/2006/relationships/image" Target="../media/image53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0.png"/><Relationship Id="rId5" Type="http://schemas.openxmlformats.org/officeDocument/2006/relationships/image" Target="../media/image45.svg"/><Relationship Id="rId4" Type="http://schemas.openxmlformats.org/officeDocument/2006/relationships/image" Target="../media/image11.png"/><Relationship Id="rId9" Type="http://schemas.openxmlformats.org/officeDocument/2006/relationships/image" Target="../media/image47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7.svg"/><Relationship Id="rId4" Type="http://schemas.openxmlformats.org/officeDocument/2006/relationships/image" Target="../media/image4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svg"/><Relationship Id="rId7" Type="http://schemas.openxmlformats.org/officeDocument/2006/relationships/image" Target="../media/image47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2.png"/><Relationship Id="rId11" Type="http://schemas.openxmlformats.org/officeDocument/2006/relationships/image" Target="../media/image53.svg"/><Relationship Id="rId5" Type="http://schemas.openxmlformats.org/officeDocument/2006/relationships/image" Target="../media/image46.svg"/><Relationship Id="rId10" Type="http://schemas.openxmlformats.org/officeDocument/2006/relationships/image" Target="../media/image52.png"/><Relationship Id="rId4" Type="http://schemas.openxmlformats.org/officeDocument/2006/relationships/image" Target="../media/image40.png"/><Relationship Id="rId9" Type="http://schemas.openxmlformats.org/officeDocument/2006/relationships/image" Target="../media/image56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0.png"/><Relationship Id="rId5" Type="http://schemas.openxmlformats.org/officeDocument/2006/relationships/image" Target="../media/image45.svg"/><Relationship Id="rId4" Type="http://schemas.openxmlformats.org/officeDocument/2006/relationships/image" Target="../media/image11.png"/><Relationship Id="rId9" Type="http://schemas.openxmlformats.org/officeDocument/2006/relationships/image" Target="../media/image47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7.svg"/><Relationship Id="rId4" Type="http://schemas.openxmlformats.org/officeDocument/2006/relationships/image" Target="../media/image4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svg"/><Relationship Id="rId7" Type="http://schemas.openxmlformats.org/officeDocument/2006/relationships/image" Target="../media/image47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2.png"/><Relationship Id="rId11" Type="http://schemas.openxmlformats.org/officeDocument/2006/relationships/image" Target="../media/image53.svg"/><Relationship Id="rId5" Type="http://schemas.openxmlformats.org/officeDocument/2006/relationships/image" Target="../media/image46.svg"/><Relationship Id="rId10" Type="http://schemas.openxmlformats.org/officeDocument/2006/relationships/image" Target="../media/image52.png"/><Relationship Id="rId4" Type="http://schemas.openxmlformats.org/officeDocument/2006/relationships/image" Target="../media/image40.png"/><Relationship Id="rId9" Type="http://schemas.openxmlformats.org/officeDocument/2006/relationships/image" Target="../media/image56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7.svg"/><Relationship Id="rId7" Type="http://schemas.openxmlformats.org/officeDocument/2006/relationships/image" Target="../media/image59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0.png"/><Relationship Id="rId5" Type="http://schemas.openxmlformats.org/officeDocument/2006/relationships/image" Target="../media/image58.svg"/><Relationship Id="rId4" Type="http://schemas.openxmlformats.org/officeDocument/2006/relationships/image" Target="../media/image11.png"/><Relationship Id="rId9" Type="http://schemas.openxmlformats.org/officeDocument/2006/relationships/image" Target="../media/image60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0.svg"/><Relationship Id="rId4" Type="http://schemas.openxmlformats.org/officeDocument/2006/relationships/image" Target="../media/image42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2.svg"/><Relationship Id="rId7" Type="http://schemas.openxmlformats.org/officeDocument/2006/relationships/image" Target="../media/image60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2.png"/><Relationship Id="rId11" Type="http://schemas.openxmlformats.org/officeDocument/2006/relationships/image" Target="../media/image64.svg"/><Relationship Id="rId5" Type="http://schemas.openxmlformats.org/officeDocument/2006/relationships/image" Target="../media/image59.svg"/><Relationship Id="rId10" Type="http://schemas.openxmlformats.org/officeDocument/2006/relationships/image" Target="../media/image52.png"/><Relationship Id="rId4" Type="http://schemas.openxmlformats.org/officeDocument/2006/relationships/image" Target="../media/image40.png"/><Relationship Id="rId9" Type="http://schemas.openxmlformats.org/officeDocument/2006/relationships/image" Target="../media/image6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7"/>
            <a:ext cx="3710621" cy="524759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600926-2E60-AD43-B383-CC1D1A12A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34" t="22696" r="20133" b="14604"/>
          <a:stretch/>
        </p:blipFill>
        <p:spPr>
          <a:xfrm>
            <a:off x="5925698" y="0"/>
            <a:ext cx="5476760" cy="56000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7AAC35-4937-DC4D-8DE1-F5DE3633EBEB}"/>
              </a:ext>
            </a:extLst>
          </p:cNvPr>
          <p:cNvSpPr/>
          <p:nvPr userDrawn="1"/>
        </p:nvSpPr>
        <p:spPr>
          <a:xfrm>
            <a:off x="0" y="5963920"/>
            <a:ext cx="12192000" cy="894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EE4605-E9F8-CF4C-B019-34E707A202DE}"/>
              </a:ext>
            </a:extLst>
          </p:cNvPr>
          <p:cNvGrpSpPr/>
          <p:nvPr userDrawn="1"/>
        </p:nvGrpSpPr>
        <p:grpSpPr>
          <a:xfrm>
            <a:off x="7155863" y="6221711"/>
            <a:ext cx="5036137" cy="400110"/>
            <a:chOff x="3703824" y="5852937"/>
            <a:chExt cx="5036137" cy="4001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44DDF6-AEB4-5041-AB97-4834EFF79533}"/>
                </a:ext>
              </a:extLst>
            </p:cNvPr>
            <p:cNvSpPr txBox="1"/>
            <p:nvPr userDrawn="1"/>
          </p:nvSpPr>
          <p:spPr>
            <a:xfrm>
              <a:off x="4284919" y="5852937"/>
              <a:ext cx="4455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base"/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 </a:t>
              </a:r>
              <a:r>
                <a:rPr lang="en-US" sz="1000" b="0" i="0" kern="1200" err="1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Programme</a:t>
              </a:r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under grant agreement No 101000395.</a:t>
              </a:r>
              <a:r>
                <a:rPr lang="en-GB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BDB44F7-2703-BB40-BD91-2C50594A6E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03824" y="5873829"/>
              <a:ext cx="527934" cy="358326"/>
            </a:xfrm>
            <a:prstGeom prst="rect">
              <a:avLst/>
            </a:prstGeom>
          </p:spPr>
        </p:pic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8B3F293A-B3B5-DC4B-B3A5-94A56DB031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83059" y="5798196"/>
            <a:ext cx="2633219" cy="13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93E7-D623-3645-9841-9894AEB6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7" y="368300"/>
            <a:ext cx="9001125" cy="1331913"/>
          </a:xfrm>
        </p:spPr>
        <p:txBody>
          <a:bodyPr anchor="ctr">
            <a:normAutofit/>
          </a:bodyPr>
          <a:lstStyle>
            <a:lvl1pPr>
              <a:defRPr sz="44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D52EB-D8AD-F348-9E4E-B5419B0AC4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808164"/>
            <a:ext cx="4500562" cy="396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insert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E90B4-E743-2843-BC76-F8E7CAA891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95438" y="1808164"/>
            <a:ext cx="4328284" cy="39608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6D551-5775-EF44-9BEC-E90D34337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3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93E7-D623-3645-9841-9894AEB6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1331913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D52EB-D8AD-F348-9E4E-B5419B0AC4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595437" y="1808164"/>
            <a:ext cx="4500561" cy="3960812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E90B4-E743-2843-BC76-F8E7CAA891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68279" y="1808164"/>
            <a:ext cx="4328284" cy="39608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2373A-CEB2-174C-A39F-298CD7901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02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08A804-EDA6-F945-8BC6-B1A966F7E811}"/>
              </a:ext>
            </a:extLst>
          </p:cNvPr>
          <p:cNvSpPr txBox="1"/>
          <p:nvPr userDrawn="1"/>
        </p:nvSpPr>
        <p:spPr>
          <a:xfrm>
            <a:off x="1595438" y="2659559"/>
            <a:ext cx="9001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Thank you for your attention</a:t>
            </a:r>
            <a:endParaRPr lang="en-US" sz="4400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63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4">
            <a:extLst>
              <a:ext uri="{FF2B5EF4-FFF2-40B4-BE49-F238E27FC236}">
                <a16:creationId xmlns:a16="http://schemas.microsoft.com/office/drawing/2014/main" id="{07599DF2-0F95-9A4B-99A4-BF901DF9CD09}"/>
              </a:ext>
            </a:extLst>
          </p:cNvPr>
          <p:cNvSpPr txBox="1"/>
          <p:nvPr userDrawn="1"/>
        </p:nvSpPr>
        <p:spPr>
          <a:xfrm>
            <a:off x="1604046" y="1352344"/>
            <a:ext cx="3863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b="1" i="0">
                <a:solidFill>
                  <a:schemeClr val="accent3"/>
                </a:solidFill>
                <a:latin typeface="+mj-lt"/>
              </a:rPr>
              <a:t>About </a:t>
            </a:r>
            <a:r>
              <a:rPr lang="fr-FR" sz="2000" b="1" i="0" err="1">
                <a:solidFill>
                  <a:schemeClr val="accent3"/>
                </a:solidFill>
                <a:latin typeface="+mj-lt"/>
              </a:rPr>
              <a:t>Pathways</a:t>
            </a:r>
            <a:endParaRPr lang="fr-FR" sz="2000" b="1" i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6" name="任意形状 981">
            <a:extLst>
              <a:ext uri="{FF2B5EF4-FFF2-40B4-BE49-F238E27FC236}">
                <a16:creationId xmlns:a16="http://schemas.microsoft.com/office/drawing/2014/main" id="{2F6D342C-7B93-E546-B6B8-859931FC0EC6}"/>
              </a:ext>
            </a:extLst>
          </p:cNvPr>
          <p:cNvSpPr>
            <a:spLocks noChangeAspect="1"/>
          </p:cNvSpPr>
          <p:nvPr userDrawn="1"/>
        </p:nvSpPr>
        <p:spPr>
          <a:xfrm>
            <a:off x="6203657" y="2508458"/>
            <a:ext cx="181520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262" y="6178"/>
                </a:moveTo>
                <a:lnTo>
                  <a:pt x="10249" y="154"/>
                </a:lnTo>
                <a:cubicBezTo>
                  <a:pt x="10591" y="-52"/>
                  <a:pt x="11018" y="-52"/>
                  <a:pt x="11360" y="154"/>
                </a:cubicBezTo>
                <a:lnTo>
                  <a:pt x="21338" y="6179"/>
                </a:lnTo>
                <a:cubicBezTo>
                  <a:pt x="21500" y="6277"/>
                  <a:pt x="21600" y="6454"/>
                  <a:pt x="21600" y="6645"/>
                </a:cubicBezTo>
                <a:lnTo>
                  <a:pt x="21600" y="20461"/>
                </a:lnTo>
                <a:cubicBezTo>
                  <a:pt x="21600" y="21061"/>
                  <a:pt x="21117" y="21548"/>
                  <a:pt x="20520" y="21548"/>
                </a:cubicBezTo>
                <a:lnTo>
                  <a:pt x="1080" y="21548"/>
                </a:lnTo>
                <a:cubicBezTo>
                  <a:pt x="483" y="21548"/>
                  <a:pt x="0" y="21061"/>
                  <a:pt x="0" y="20461"/>
                </a:cubicBezTo>
                <a:lnTo>
                  <a:pt x="0" y="6644"/>
                </a:lnTo>
                <a:cubicBezTo>
                  <a:pt x="0" y="6453"/>
                  <a:pt x="100" y="6276"/>
                  <a:pt x="262" y="6178"/>
                </a:cubicBezTo>
                <a:close/>
                <a:moveTo>
                  <a:pt x="17654" y="7688"/>
                </a:moveTo>
                <a:lnTo>
                  <a:pt x="10866" y="13598"/>
                </a:lnTo>
                <a:lnTo>
                  <a:pt x="3939" y="7682"/>
                </a:lnTo>
                <a:lnTo>
                  <a:pt x="2541" y="9338"/>
                </a:lnTo>
                <a:lnTo>
                  <a:pt x="10879" y="16460"/>
                </a:lnTo>
                <a:lnTo>
                  <a:pt x="19066" y="9332"/>
                </a:lnTo>
                <a:lnTo>
                  <a:pt x="17654" y="7688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>
              <a:solidFill>
                <a:schemeClr val="bg2"/>
              </a:solidFill>
            </a:endParaRPr>
          </a:p>
        </p:txBody>
      </p:sp>
      <p:pic>
        <p:nvPicPr>
          <p:cNvPr id="30" name="Graphique 20">
            <a:extLst>
              <a:ext uri="{FF2B5EF4-FFF2-40B4-BE49-F238E27FC236}">
                <a16:creationId xmlns:a16="http://schemas.microsoft.com/office/drawing/2014/main" id="{7B555829-2D87-4C4F-BDDB-9DD986506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01596" y="2111496"/>
            <a:ext cx="180000" cy="18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0A5AA-9D55-324B-8C2D-6D6B625606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2097087"/>
            <a:ext cx="3871912" cy="2663825"/>
          </a:xfrm>
        </p:spPr>
        <p:txBody>
          <a:bodyPr>
            <a:normAutofit/>
          </a:bodyPr>
          <a:lstStyle>
            <a:lvl1pPr algn="l">
              <a:defRPr sz="1400">
                <a:solidFill>
                  <a:schemeClr val="bg2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project summary</a:t>
            </a:r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555AB210-7155-C444-9D49-48607587EA8F}"/>
              </a:ext>
            </a:extLst>
          </p:cNvPr>
          <p:cNvSpPr txBox="1"/>
          <p:nvPr userDrawn="1"/>
        </p:nvSpPr>
        <p:spPr>
          <a:xfrm>
            <a:off x="6112038" y="1352344"/>
            <a:ext cx="3863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b="1" i="0" err="1">
                <a:solidFill>
                  <a:schemeClr val="accent3"/>
                </a:solidFill>
                <a:latin typeface="+mj-lt"/>
              </a:rPr>
              <a:t>Get</a:t>
            </a:r>
            <a:r>
              <a:rPr lang="fr-FR" sz="2000" b="1" i="0">
                <a:solidFill>
                  <a:schemeClr val="accent3"/>
                </a:solidFill>
                <a:latin typeface="+mj-lt"/>
              </a:rPr>
              <a:t> in </a:t>
            </a:r>
            <a:r>
              <a:rPr lang="fr-FR" sz="2000" b="1" i="0" err="1">
                <a:solidFill>
                  <a:schemeClr val="accent3"/>
                </a:solidFill>
                <a:latin typeface="+mj-lt"/>
              </a:rPr>
              <a:t>touch</a:t>
            </a:r>
            <a:endParaRPr lang="fr-FR" sz="2000" b="1" i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11B68AA-4BC7-2840-B2E4-A9936D7F0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2824" y="2102762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website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A742C0C-E1F4-B84E-B595-F15A07A593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2824" y="2514242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email address</a:t>
            </a:r>
          </a:p>
        </p:txBody>
      </p:sp>
      <p:pic>
        <p:nvPicPr>
          <p:cNvPr id="29" name="Graphique 20">
            <a:extLst>
              <a:ext uri="{FF2B5EF4-FFF2-40B4-BE49-F238E27FC236}">
                <a16:creationId xmlns:a16="http://schemas.microsoft.com/office/drawing/2014/main" id="{FA4C6495-660B-6A4F-8DA5-F6398B2B64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01596" y="2952625"/>
            <a:ext cx="180000" cy="142105"/>
          </a:xfrm>
          <a:prstGeom prst="rect">
            <a:avLst/>
          </a:prstGeom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25E62FB-CCAD-9348-9395-998CE2AA44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2824" y="2924944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Twitter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12803D1-68D1-394F-AB6B-BCB748B083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2824" y="3336424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</a:t>
            </a:r>
            <a:r>
              <a:rPr lang="en-US" err="1"/>
              <a:t>Linkedin</a:t>
            </a:r>
            <a:endParaRPr lang="en-US"/>
          </a:p>
        </p:txBody>
      </p:sp>
      <p:pic>
        <p:nvPicPr>
          <p:cNvPr id="34" name="Graphique 20">
            <a:extLst>
              <a:ext uri="{FF2B5EF4-FFF2-40B4-BE49-F238E27FC236}">
                <a16:creationId xmlns:a16="http://schemas.microsoft.com/office/drawing/2014/main" id="{2A38FEF2-7595-F441-9B38-F059727CCA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14084" y="3356992"/>
            <a:ext cx="155023" cy="14210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F3746CD-DB39-EC47-BAC4-04CA66716D7F}"/>
              </a:ext>
            </a:extLst>
          </p:cNvPr>
          <p:cNvSpPr/>
          <p:nvPr userDrawn="1"/>
        </p:nvSpPr>
        <p:spPr>
          <a:xfrm>
            <a:off x="0" y="5963920"/>
            <a:ext cx="12192000" cy="894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16B8FE-C354-C141-9575-5C830D3F967D}"/>
              </a:ext>
            </a:extLst>
          </p:cNvPr>
          <p:cNvGrpSpPr/>
          <p:nvPr userDrawn="1"/>
        </p:nvGrpSpPr>
        <p:grpSpPr>
          <a:xfrm>
            <a:off x="7155863" y="6221711"/>
            <a:ext cx="5036137" cy="400110"/>
            <a:chOff x="3703824" y="5852937"/>
            <a:chExt cx="5036137" cy="4001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209E14-B3EA-774C-8637-0CD8B5D5EA19}"/>
                </a:ext>
              </a:extLst>
            </p:cNvPr>
            <p:cNvSpPr txBox="1"/>
            <p:nvPr userDrawn="1"/>
          </p:nvSpPr>
          <p:spPr>
            <a:xfrm>
              <a:off x="4284919" y="5852937"/>
              <a:ext cx="4455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base"/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 </a:t>
              </a:r>
              <a:r>
                <a:rPr lang="en-US" sz="1000" b="0" i="0" kern="1200" err="1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Programme</a:t>
              </a:r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under grant agreement No 101000395.</a:t>
              </a:r>
              <a:r>
                <a:rPr lang="en-GB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96AF6CA0-8B06-F54F-B885-BDF22EC4D9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03824" y="5873829"/>
              <a:ext cx="527934" cy="358326"/>
            </a:xfrm>
            <a:prstGeom prst="rect">
              <a:avLst/>
            </a:prstGeom>
          </p:spPr>
        </p:pic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19A98720-E25E-2C41-9CD7-4D59A6E0CD5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-83059" y="5798196"/>
            <a:ext cx="2633219" cy="13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74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7"/>
            <a:ext cx="3710621" cy="524759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600926-2E60-AD43-B383-CC1D1A12A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34" t="22696" r="20133" b="14604"/>
          <a:stretch/>
        </p:blipFill>
        <p:spPr>
          <a:xfrm>
            <a:off x="5925698" y="0"/>
            <a:ext cx="5476760" cy="56000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9C06CB-F534-1741-873D-E24ED27D4A59}"/>
              </a:ext>
            </a:extLst>
          </p:cNvPr>
          <p:cNvSpPr/>
          <p:nvPr userDrawn="1"/>
        </p:nvSpPr>
        <p:spPr>
          <a:xfrm>
            <a:off x="0" y="5963920"/>
            <a:ext cx="12192000" cy="894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5059B6-E5FF-5249-AF6D-BFC197CCDCB9}"/>
              </a:ext>
            </a:extLst>
          </p:cNvPr>
          <p:cNvGrpSpPr/>
          <p:nvPr userDrawn="1"/>
        </p:nvGrpSpPr>
        <p:grpSpPr>
          <a:xfrm>
            <a:off x="7155863" y="6221711"/>
            <a:ext cx="5036137" cy="400110"/>
            <a:chOff x="3703824" y="5852937"/>
            <a:chExt cx="5036137" cy="4001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EAED75-0571-F24D-81B8-AE1199DDA50E}"/>
                </a:ext>
              </a:extLst>
            </p:cNvPr>
            <p:cNvSpPr txBox="1"/>
            <p:nvPr userDrawn="1"/>
          </p:nvSpPr>
          <p:spPr>
            <a:xfrm>
              <a:off x="4284919" y="5852937"/>
              <a:ext cx="4455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base"/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 </a:t>
              </a:r>
              <a:r>
                <a:rPr lang="en-US" sz="1000" b="0" i="0" kern="1200" err="1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Programme</a:t>
              </a:r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under grant agreement No 101000395.</a:t>
              </a:r>
              <a:r>
                <a:rPr lang="en-GB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6C245CB-7554-0B48-93C0-45AD62A232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03824" y="5873829"/>
              <a:ext cx="527934" cy="358326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64AA3BF-D170-B949-9FB4-36B49DE75F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83059" y="5798196"/>
            <a:ext cx="2633219" cy="13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70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7"/>
            <a:ext cx="3710621" cy="524759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732D5A6-16CA-B642-BBDD-F1A714CA8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680210" y="2720323"/>
            <a:ext cx="4230817" cy="39307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72A182-432D-3843-B934-840C3B89F0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6792431" y="0"/>
            <a:ext cx="3221011" cy="13161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409EC2-919D-6C42-A35F-1F03FA459001}"/>
              </a:ext>
            </a:extLst>
          </p:cNvPr>
          <p:cNvSpPr/>
          <p:nvPr userDrawn="1"/>
        </p:nvSpPr>
        <p:spPr>
          <a:xfrm>
            <a:off x="0" y="5963920"/>
            <a:ext cx="12192000" cy="894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3F7E77-1D4B-7D40-833F-17CA5DD3CF63}"/>
              </a:ext>
            </a:extLst>
          </p:cNvPr>
          <p:cNvGrpSpPr/>
          <p:nvPr userDrawn="1"/>
        </p:nvGrpSpPr>
        <p:grpSpPr>
          <a:xfrm>
            <a:off x="7155863" y="6221711"/>
            <a:ext cx="5036137" cy="400110"/>
            <a:chOff x="3703824" y="5852937"/>
            <a:chExt cx="5036137" cy="4001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5D4071-C42F-E640-8CB7-F524FAFA1F93}"/>
                </a:ext>
              </a:extLst>
            </p:cNvPr>
            <p:cNvSpPr txBox="1"/>
            <p:nvPr userDrawn="1"/>
          </p:nvSpPr>
          <p:spPr>
            <a:xfrm>
              <a:off x="4284919" y="5852937"/>
              <a:ext cx="4455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base"/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 </a:t>
              </a:r>
              <a:r>
                <a:rPr lang="en-US" sz="1000" b="0" i="0" kern="1200" err="1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Programme</a:t>
              </a:r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under grant agreement No 101000395.</a:t>
              </a:r>
              <a:r>
                <a:rPr lang="en-GB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F1AD8F7-DF28-FE4E-891A-490248BE75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03824" y="5873829"/>
              <a:ext cx="527934" cy="358326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28733EEA-D469-BA4F-AE61-E5CC821F2A8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83059" y="5798196"/>
            <a:ext cx="2633219" cy="13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0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8"/>
            <a:ext cx="3710621" cy="1458448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B12A44-A965-9C4A-8A4E-A95E11A06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634ACE4-7735-3044-935D-B2516B009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B88500-76ED-AA46-AFCF-DF1730B62A79}"/>
              </a:ext>
            </a:extLst>
          </p:cNvPr>
          <p:cNvSpPr/>
          <p:nvPr userDrawn="1"/>
        </p:nvSpPr>
        <p:spPr>
          <a:xfrm>
            <a:off x="0" y="5963920"/>
            <a:ext cx="12192000" cy="894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1B3E63-42EF-D444-9D4B-81FFEE2455A7}"/>
              </a:ext>
            </a:extLst>
          </p:cNvPr>
          <p:cNvGrpSpPr/>
          <p:nvPr userDrawn="1"/>
        </p:nvGrpSpPr>
        <p:grpSpPr>
          <a:xfrm>
            <a:off x="7155863" y="6221711"/>
            <a:ext cx="5036137" cy="400110"/>
            <a:chOff x="3703824" y="5852937"/>
            <a:chExt cx="5036137" cy="4001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F17401-C868-9741-A07A-E4DF2F145D00}"/>
                </a:ext>
              </a:extLst>
            </p:cNvPr>
            <p:cNvSpPr txBox="1"/>
            <p:nvPr userDrawn="1"/>
          </p:nvSpPr>
          <p:spPr>
            <a:xfrm>
              <a:off x="4284919" y="5852937"/>
              <a:ext cx="4455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base"/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 </a:t>
              </a:r>
              <a:r>
                <a:rPr lang="en-US" sz="1000" b="0" i="0" kern="1200" err="1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Programme</a:t>
              </a:r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under grant agreement No 101000395.</a:t>
              </a:r>
              <a:r>
                <a:rPr lang="en-GB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81D16AFC-BC2E-F643-8F68-63D61308C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03824" y="5873829"/>
              <a:ext cx="527934" cy="358326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844B4895-795A-7E4A-B28C-F0BBB727C4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83059" y="5798196"/>
            <a:ext cx="2633219" cy="13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8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9F99-B386-B04D-986F-44DB37D8A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1727199"/>
            <a:ext cx="9019916" cy="1701800"/>
          </a:xfrm>
        </p:spPr>
        <p:txBody>
          <a:bodyPr anchor="ctr">
            <a:normAutofit/>
          </a:bodyPr>
          <a:lstStyle>
            <a:lvl1pPr algn="ctr">
              <a:defRPr sz="4400">
                <a:latin typeface="+mn-lt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5E8EA-2431-0447-8450-243C60991A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6647" y="3429000"/>
            <a:ext cx="9019916" cy="1701800"/>
          </a:xfrm>
        </p:spPr>
        <p:txBody>
          <a:bodyPr anchor="t"/>
          <a:lstStyle>
            <a:lvl1pPr marL="0" indent="0" algn="ctr">
              <a:buNone/>
              <a:defRPr sz="2400" b="0" i="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752159-933A-9E40-B0C0-B36EDB409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1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BBC1-228D-C54E-984C-BC5BB2669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E527-4A31-EA46-8D74-10B83DF86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477E2D-74A0-5342-B623-943B767D6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7BCE-9FA4-C14E-BC6B-CAF3EFAB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8" y="365125"/>
            <a:ext cx="4140199" cy="1325563"/>
          </a:xfrm>
        </p:spPr>
        <p:txBody>
          <a:bodyPr/>
          <a:lstStyle>
            <a:lvl1pPr algn="l">
              <a:defRPr sz="4000">
                <a:latin typeface="+mn-lt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4736-2D65-D542-93CE-271B538AD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5438" y="1825625"/>
            <a:ext cx="4140199" cy="394335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54CD90-7F61-DA4E-AB97-281B7E661C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56363" y="1825625"/>
            <a:ext cx="4140199" cy="394335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  <a:lvl2pPr algn="l">
              <a:defRPr>
                <a:solidFill>
                  <a:schemeClr val="bg2"/>
                </a:solidFill>
              </a:defRPr>
            </a:lvl2pPr>
            <a:lvl3pPr algn="l">
              <a:defRPr>
                <a:solidFill>
                  <a:schemeClr val="bg2"/>
                </a:solidFill>
              </a:defRPr>
            </a:lvl3pPr>
            <a:lvl4pPr algn="l">
              <a:defRPr>
                <a:solidFill>
                  <a:schemeClr val="bg2"/>
                </a:solidFill>
              </a:defRPr>
            </a:lvl4pPr>
            <a:lvl5pPr algn="l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96B58E-FA85-0E4E-A156-5DACC7A06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0488" y="373627"/>
            <a:ext cx="4158686" cy="1327354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BE54A-9B8A-334A-B2B5-922EC5CE101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2034"/>
            <a:ext cx="0" cy="58830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9FBEA9E-2146-3C4F-A22C-6FBC95403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0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7"/>
            <a:ext cx="3710621" cy="524759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732D5A6-16CA-B642-BBDD-F1A714CA8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680210" y="2720323"/>
            <a:ext cx="4230817" cy="39307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72A182-432D-3843-B934-840C3B89F0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6792431" y="0"/>
            <a:ext cx="3221011" cy="13161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D5DB0E-EB7F-B347-BBA2-997E307F0302}"/>
              </a:ext>
            </a:extLst>
          </p:cNvPr>
          <p:cNvSpPr/>
          <p:nvPr userDrawn="1"/>
        </p:nvSpPr>
        <p:spPr>
          <a:xfrm>
            <a:off x="0" y="5963920"/>
            <a:ext cx="12192000" cy="894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16FF42-46F2-F04A-8D66-F99C34E43452}"/>
              </a:ext>
            </a:extLst>
          </p:cNvPr>
          <p:cNvGrpSpPr/>
          <p:nvPr userDrawn="1"/>
        </p:nvGrpSpPr>
        <p:grpSpPr>
          <a:xfrm>
            <a:off x="7155863" y="6221711"/>
            <a:ext cx="5036137" cy="400110"/>
            <a:chOff x="3703824" y="5852937"/>
            <a:chExt cx="5036137" cy="4001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DEE77F-8A24-5443-A9FD-CDCF2C7FD3B6}"/>
                </a:ext>
              </a:extLst>
            </p:cNvPr>
            <p:cNvSpPr txBox="1"/>
            <p:nvPr userDrawn="1"/>
          </p:nvSpPr>
          <p:spPr>
            <a:xfrm>
              <a:off x="4284919" y="5852937"/>
              <a:ext cx="4455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base"/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 </a:t>
              </a:r>
              <a:r>
                <a:rPr lang="en-US" sz="1000" b="0" i="0" kern="1200" err="1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Programme</a:t>
              </a:r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under grant agreement No 101000395.</a:t>
              </a:r>
              <a:r>
                <a:rPr lang="en-GB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0BC4052-71C7-BF41-88A2-342A3A9B87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03824" y="5873829"/>
              <a:ext cx="527934" cy="358326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475DAF92-2937-8F4E-A12F-CB4E8624956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83059" y="5798196"/>
            <a:ext cx="2633219" cy="13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07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D67-B9AA-4848-8B64-623BB5FD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125"/>
            <a:ext cx="114490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6D2D7-BB75-1346-94E1-53584679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438" y="1808163"/>
            <a:ext cx="4402138" cy="696911"/>
          </a:xfrm>
        </p:spPr>
        <p:txBody>
          <a:bodyPr anchor="ctr"/>
          <a:lstStyle>
            <a:lvl1pPr marL="0" indent="0" algn="l">
              <a:buNone/>
              <a:defRPr sz="2400" b="0" i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3EF53-613D-3746-B0A0-96F4B09E5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438" y="2505074"/>
            <a:ext cx="4402138" cy="3263901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AD23E-7048-1746-8DE2-343FEAC3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808163"/>
            <a:ext cx="4424363" cy="696912"/>
          </a:xfrm>
        </p:spPr>
        <p:txBody>
          <a:bodyPr anchor="ctr"/>
          <a:lstStyle>
            <a:lvl1pPr marL="0" indent="0" algn="l">
              <a:buNone/>
              <a:defRPr sz="2400" b="0" i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33F55-9D6A-DA45-8668-D5442BD93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4424362" cy="3263901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4C124E-171D-E54B-8E2E-747469DC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0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80DD-AA90-F14B-9C6B-009EF4F6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93AA47-A445-4D42-A2BB-EEBDCEBC9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57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5CACD09-0A2F-7949-8A23-3702037B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37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93E7-D623-3645-9841-9894AEB6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7" y="368300"/>
            <a:ext cx="9001125" cy="1331913"/>
          </a:xfrm>
        </p:spPr>
        <p:txBody>
          <a:bodyPr anchor="ctr">
            <a:normAutofit/>
          </a:bodyPr>
          <a:lstStyle>
            <a:lvl1pPr>
              <a:defRPr sz="4400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D52EB-D8AD-F348-9E4E-B5419B0AC4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808164"/>
            <a:ext cx="4500562" cy="396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insert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E90B4-E743-2843-BC76-F8E7CAA891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95438" y="1808164"/>
            <a:ext cx="4328284" cy="39608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79BB6-914F-8044-A25B-D3AE3D3AA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0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93E7-D623-3645-9841-9894AEB6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1331913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D52EB-D8AD-F348-9E4E-B5419B0AC4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595437" y="1808164"/>
            <a:ext cx="4500561" cy="3960812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E90B4-E743-2843-BC76-F8E7CAA891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68279" y="1808164"/>
            <a:ext cx="4328284" cy="39608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585B8-BB0D-294B-AF82-30ACD6C52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83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08A804-EDA6-F945-8BC6-B1A966F7E811}"/>
              </a:ext>
            </a:extLst>
          </p:cNvPr>
          <p:cNvSpPr txBox="1"/>
          <p:nvPr userDrawn="1"/>
        </p:nvSpPr>
        <p:spPr>
          <a:xfrm>
            <a:off x="1595438" y="2659559"/>
            <a:ext cx="9001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Thank you for your attention</a:t>
            </a:r>
            <a:endParaRPr lang="en-US" sz="4400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52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4">
            <a:extLst>
              <a:ext uri="{FF2B5EF4-FFF2-40B4-BE49-F238E27FC236}">
                <a16:creationId xmlns:a16="http://schemas.microsoft.com/office/drawing/2014/main" id="{07599DF2-0F95-9A4B-99A4-BF901DF9CD09}"/>
              </a:ext>
            </a:extLst>
          </p:cNvPr>
          <p:cNvSpPr txBox="1"/>
          <p:nvPr userDrawn="1"/>
        </p:nvSpPr>
        <p:spPr>
          <a:xfrm>
            <a:off x="1604046" y="1352344"/>
            <a:ext cx="3863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b="1" i="0">
                <a:solidFill>
                  <a:schemeClr val="accent3"/>
                </a:solidFill>
                <a:latin typeface="+mj-lt"/>
              </a:rPr>
              <a:t>About </a:t>
            </a:r>
            <a:r>
              <a:rPr lang="fr-FR" sz="2000" b="1" i="0" err="1">
                <a:solidFill>
                  <a:schemeClr val="accent3"/>
                </a:solidFill>
                <a:latin typeface="+mj-lt"/>
              </a:rPr>
              <a:t>Pathways</a:t>
            </a:r>
            <a:endParaRPr lang="fr-FR" sz="2000" b="1" i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6" name="任意形状 981">
            <a:extLst>
              <a:ext uri="{FF2B5EF4-FFF2-40B4-BE49-F238E27FC236}">
                <a16:creationId xmlns:a16="http://schemas.microsoft.com/office/drawing/2014/main" id="{2F6D342C-7B93-E546-B6B8-859931FC0EC6}"/>
              </a:ext>
            </a:extLst>
          </p:cNvPr>
          <p:cNvSpPr>
            <a:spLocks noChangeAspect="1"/>
          </p:cNvSpPr>
          <p:nvPr userDrawn="1"/>
        </p:nvSpPr>
        <p:spPr>
          <a:xfrm>
            <a:off x="6203657" y="2508458"/>
            <a:ext cx="181520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262" y="6178"/>
                </a:moveTo>
                <a:lnTo>
                  <a:pt x="10249" y="154"/>
                </a:lnTo>
                <a:cubicBezTo>
                  <a:pt x="10591" y="-52"/>
                  <a:pt x="11018" y="-52"/>
                  <a:pt x="11360" y="154"/>
                </a:cubicBezTo>
                <a:lnTo>
                  <a:pt x="21338" y="6179"/>
                </a:lnTo>
                <a:cubicBezTo>
                  <a:pt x="21500" y="6277"/>
                  <a:pt x="21600" y="6454"/>
                  <a:pt x="21600" y="6645"/>
                </a:cubicBezTo>
                <a:lnTo>
                  <a:pt x="21600" y="20461"/>
                </a:lnTo>
                <a:cubicBezTo>
                  <a:pt x="21600" y="21061"/>
                  <a:pt x="21117" y="21548"/>
                  <a:pt x="20520" y="21548"/>
                </a:cubicBezTo>
                <a:lnTo>
                  <a:pt x="1080" y="21548"/>
                </a:lnTo>
                <a:cubicBezTo>
                  <a:pt x="483" y="21548"/>
                  <a:pt x="0" y="21061"/>
                  <a:pt x="0" y="20461"/>
                </a:cubicBezTo>
                <a:lnTo>
                  <a:pt x="0" y="6644"/>
                </a:lnTo>
                <a:cubicBezTo>
                  <a:pt x="0" y="6453"/>
                  <a:pt x="100" y="6276"/>
                  <a:pt x="262" y="6178"/>
                </a:cubicBezTo>
                <a:close/>
                <a:moveTo>
                  <a:pt x="17654" y="7688"/>
                </a:moveTo>
                <a:lnTo>
                  <a:pt x="10866" y="13598"/>
                </a:lnTo>
                <a:lnTo>
                  <a:pt x="3939" y="7682"/>
                </a:lnTo>
                <a:lnTo>
                  <a:pt x="2541" y="9338"/>
                </a:lnTo>
                <a:lnTo>
                  <a:pt x="10879" y="16460"/>
                </a:lnTo>
                <a:lnTo>
                  <a:pt x="19066" y="9332"/>
                </a:lnTo>
                <a:lnTo>
                  <a:pt x="17654" y="7688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>
              <a:solidFill>
                <a:schemeClr val="bg2"/>
              </a:solidFill>
            </a:endParaRPr>
          </a:p>
        </p:txBody>
      </p:sp>
      <p:pic>
        <p:nvPicPr>
          <p:cNvPr id="30" name="Graphique 20">
            <a:extLst>
              <a:ext uri="{FF2B5EF4-FFF2-40B4-BE49-F238E27FC236}">
                <a16:creationId xmlns:a16="http://schemas.microsoft.com/office/drawing/2014/main" id="{7B555829-2D87-4C4F-BDDB-9DD986506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01596" y="2111496"/>
            <a:ext cx="180000" cy="18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0A5AA-9D55-324B-8C2D-6D6B625606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2097087"/>
            <a:ext cx="3871912" cy="2663825"/>
          </a:xfrm>
        </p:spPr>
        <p:txBody>
          <a:bodyPr>
            <a:normAutofit/>
          </a:bodyPr>
          <a:lstStyle>
            <a:lvl1pPr algn="l">
              <a:defRPr sz="1400">
                <a:solidFill>
                  <a:schemeClr val="bg2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project summary</a:t>
            </a:r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555AB210-7155-C444-9D49-48607587EA8F}"/>
              </a:ext>
            </a:extLst>
          </p:cNvPr>
          <p:cNvSpPr txBox="1"/>
          <p:nvPr userDrawn="1"/>
        </p:nvSpPr>
        <p:spPr>
          <a:xfrm>
            <a:off x="6112038" y="1352344"/>
            <a:ext cx="3863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b="1" i="0" err="1">
                <a:solidFill>
                  <a:schemeClr val="accent3"/>
                </a:solidFill>
                <a:latin typeface="+mj-lt"/>
              </a:rPr>
              <a:t>Get</a:t>
            </a:r>
            <a:r>
              <a:rPr lang="fr-FR" sz="2000" b="1" i="0">
                <a:solidFill>
                  <a:schemeClr val="accent3"/>
                </a:solidFill>
                <a:latin typeface="+mj-lt"/>
              </a:rPr>
              <a:t> in </a:t>
            </a:r>
            <a:r>
              <a:rPr lang="fr-FR" sz="2000" b="1" i="0" err="1">
                <a:solidFill>
                  <a:schemeClr val="accent3"/>
                </a:solidFill>
                <a:latin typeface="+mj-lt"/>
              </a:rPr>
              <a:t>touch</a:t>
            </a:r>
            <a:endParaRPr lang="fr-FR" sz="2000" b="1" i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11B68AA-4BC7-2840-B2E4-A9936D7F0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2824" y="2102762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website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A742C0C-E1F4-B84E-B595-F15A07A593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2824" y="2514242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email address</a:t>
            </a:r>
          </a:p>
        </p:txBody>
      </p:sp>
      <p:pic>
        <p:nvPicPr>
          <p:cNvPr id="29" name="Graphique 20">
            <a:extLst>
              <a:ext uri="{FF2B5EF4-FFF2-40B4-BE49-F238E27FC236}">
                <a16:creationId xmlns:a16="http://schemas.microsoft.com/office/drawing/2014/main" id="{FA4C6495-660B-6A4F-8DA5-F6398B2B64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01596" y="2952625"/>
            <a:ext cx="180000" cy="142105"/>
          </a:xfrm>
          <a:prstGeom prst="rect">
            <a:avLst/>
          </a:prstGeom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25E62FB-CCAD-9348-9395-998CE2AA44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2824" y="2924944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Twitter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12803D1-68D1-394F-AB6B-BCB748B083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2824" y="3336424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</a:t>
            </a:r>
            <a:r>
              <a:rPr lang="en-US" err="1"/>
              <a:t>Linkedin</a:t>
            </a:r>
            <a:endParaRPr lang="en-US"/>
          </a:p>
        </p:txBody>
      </p:sp>
      <p:pic>
        <p:nvPicPr>
          <p:cNvPr id="34" name="Graphique 20">
            <a:extLst>
              <a:ext uri="{FF2B5EF4-FFF2-40B4-BE49-F238E27FC236}">
                <a16:creationId xmlns:a16="http://schemas.microsoft.com/office/drawing/2014/main" id="{2A38FEF2-7595-F441-9B38-F059727CCA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14084" y="3356992"/>
            <a:ext cx="155023" cy="14210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C582731-B90F-9144-AE58-B7499999DFAD}"/>
              </a:ext>
            </a:extLst>
          </p:cNvPr>
          <p:cNvSpPr/>
          <p:nvPr userDrawn="1"/>
        </p:nvSpPr>
        <p:spPr>
          <a:xfrm>
            <a:off x="0" y="5963920"/>
            <a:ext cx="12192000" cy="894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6C592D-03C2-DA41-9907-86BA8B170F96}"/>
              </a:ext>
            </a:extLst>
          </p:cNvPr>
          <p:cNvGrpSpPr/>
          <p:nvPr userDrawn="1"/>
        </p:nvGrpSpPr>
        <p:grpSpPr>
          <a:xfrm>
            <a:off x="7155863" y="6221711"/>
            <a:ext cx="5036137" cy="400110"/>
            <a:chOff x="3703824" y="5852937"/>
            <a:chExt cx="5036137" cy="4001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8F9817-E6C4-674D-86F5-D4D76F1F4376}"/>
                </a:ext>
              </a:extLst>
            </p:cNvPr>
            <p:cNvSpPr txBox="1"/>
            <p:nvPr userDrawn="1"/>
          </p:nvSpPr>
          <p:spPr>
            <a:xfrm>
              <a:off x="4284919" y="5852937"/>
              <a:ext cx="4455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base"/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 </a:t>
              </a:r>
              <a:r>
                <a:rPr lang="en-US" sz="1000" b="0" i="0" kern="1200" err="1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Programme</a:t>
              </a:r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under grant agreement No 101000395.</a:t>
              </a:r>
              <a:r>
                <a:rPr lang="en-GB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B1711233-D8A4-C94D-AF80-657A068DCC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03824" y="5873829"/>
              <a:ext cx="527934" cy="358326"/>
            </a:xfrm>
            <a:prstGeom prst="rect">
              <a:avLst/>
            </a:prstGeom>
          </p:spPr>
        </p:pic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575ED5C5-99E9-9648-B3B9-BC3C733E6B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-83059" y="5798196"/>
            <a:ext cx="2633219" cy="13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30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7"/>
            <a:ext cx="3710621" cy="524759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600926-2E60-AD43-B383-CC1D1A12A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34" t="22696" r="20133" b="14604"/>
          <a:stretch/>
        </p:blipFill>
        <p:spPr>
          <a:xfrm>
            <a:off x="5925698" y="0"/>
            <a:ext cx="5476760" cy="56000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7AAC35-4937-DC4D-8DE1-F5DE3633EBEB}"/>
              </a:ext>
            </a:extLst>
          </p:cNvPr>
          <p:cNvSpPr/>
          <p:nvPr userDrawn="1"/>
        </p:nvSpPr>
        <p:spPr>
          <a:xfrm>
            <a:off x="0" y="5963920"/>
            <a:ext cx="12192000" cy="89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EE4605-E9F8-CF4C-B019-34E707A202DE}"/>
              </a:ext>
            </a:extLst>
          </p:cNvPr>
          <p:cNvGrpSpPr/>
          <p:nvPr userDrawn="1"/>
        </p:nvGrpSpPr>
        <p:grpSpPr>
          <a:xfrm>
            <a:off x="7155863" y="6210905"/>
            <a:ext cx="5036137" cy="400110"/>
            <a:chOff x="3703824" y="5852937"/>
            <a:chExt cx="5036137" cy="4001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44DDF6-AEB4-5041-AB97-4834EFF79533}"/>
                </a:ext>
              </a:extLst>
            </p:cNvPr>
            <p:cNvSpPr txBox="1"/>
            <p:nvPr userDrawn="1"/>
          </p:nvSpPr>
          <p:spPr>
            <a:xfrm>
              <a:off x="4284919" y="5852937"/>
              <a:ext cx="4455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base"/>
              <a:r>
                <a:rPr lang="en-US" sz="1000" b="0" i="0" kern="1200">
                  <a:solidFill>
                    <a:schemeClr val="accent3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 </a:t>
              </a:r>
              <a:r>
                <a:rPr lang="en-US" sz="1000" b="0" i="0" kern="1200" err="1">
                  <a:solidFill>
                    <a:schemeClr val="accent3"/>
                  </a:solidFill>
                  <a:effectLst/>
                  <a:latin typeface="+mn-lt"/>
                  <a:ea typeface="+mn-ea"/>
                  <a:cs typeface="+mn-cs"/>
                </a:rPr>
                <a:t>Programme</a:t>
              </a:r>
              <a:r>
                <a:rPr lang="en-US" sz="1000" b="0" i="0" kern="1200">
                  <a:solidFill>
                    <a:schemeClr val="accent3"/>
                  </a:solidFill>
                  <a:effectLst/>
                  <a:latin typeface="+mn-lt"/>
                  <a:ea typeface="+mn-ea"/>
                  <a:cs typeface="+mn-cs"/>
                </a:rPr>
                <a:t> under grant agreement No 101000395.</a:t>
              </a:r>
              <a:r>
                <a:rPr lang="en-GB" sz="1000" b="0" i="0" kern="1200">
                  <a:solidFill>
                    <a:schemeClr val="accent3"/>
                  </a:solidFill>
                  <a:effectLst/>
                  <a:latin typeface="+mn-lt"/>
                  <a:ea typeface="+mn-ea"/>
                  <a:cs typeface="+mn-cs"/>
                </a:rPr>
                <a:t> 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BDB44F7-2703-BB40-BD91-2C50594A6E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03824" y="5873829"/>
              <a:ext cx="527934" cy="358326"/>
            </a:xfrm>
            <a:prstGeom prst="rect">
              <a:avLst/>
            </a:prstGeom>
          </p:spPr>
        </p:pic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8B3F293A-B3B5-DC4B-B3A5-94A56DB031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83059" y="5738265"/>
            <a:ext cx="2716090" cy="13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71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7"/>
            <a:ext cx="3710621" cy="524759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732D5A6-16CA-B642-BBDD-F1A714CA8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680210" y="2720323"/>
            <a:ext cx="4230817" cy="39307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72A182-432D-3843-B934-840C3B89F0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6792431" y="0"/>
            <a:ext cx="3221011" cy="131611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2EE73E0-AFB5-F349-AA62-4DDE3DF08E8C}"/>
              </a:ext>
            </a:extLst>
          </p:cNvPr>
          <p:cNvSpPr/>
          <p:nvPr userDrawn="1"/>
        </p:nvSpPr>
        <p:spPr>
          <a:xfrm>
            <a:off x="0" y="5963920"/>
            <a:ext cx="12192000" cy="89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4175E1-E2BB-F941-A888-EDADEFF7751C}"/>
              </a:ext>
            </a:extLst>
          </p:cNvPr>
          <p:cNvGrpSpPr/>
          <p:nvPr userDrawn="1"/>
        </p:nvGrpSpPr>
        <p:grpSpPr>
          <a:xfrm>
            <a:off x="7155863" y="6210905"/>
            <a:ext cx="5036137" cy="400110"/>
            <a:chOff x="3703824" y="5852937"/>
            <a:chExt cx="5036137" cy="4001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040B7D-FB31-504A-A105-76A025EC3F39}"/>
                </a:ext>
              </a:extLst>
            </p:cNvPr>
            <p:cNvSpPr txBox="1"/>
            <p:nvPr userDrawn="1"/>
          </p:nvSpPr>
          <p:spPr>
            <a:xfrm>
              <a:off x="4284919" y="5852937"/>
              <a:ext cx="4455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base"/>
              <a:r>
                <a:rPr lang="en-US" sz="1000" b="0" i="0" kern="1200">
                  <a:solidFill>
                    <a:schemeClr val="accent3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 </a:t>
              </a:r>
              <a:r>
                <a:rPr lang="en-US" sz="1000" b="0" i="0" kern="1200" err="1">
                  <a:solidFill>
                    <a:schemeClr val="accent3"/>
                  </a:solidFill>
                  <a:effectLst/>
                  <a:latin typeface="+mn-lt"/>
                  <a:ea typeface="+mn-ea"/>
                  <a:cs typeface="+mn-cs"/>
                </a:rPr>
                <a:t>Programme</a:t>
              </a:r>
              <a:r>
                <a:rPr lang="en-US" sz="1000" b="0" i="0" kern="1200">
                  <a:solidFill>
                    <a:schemeClr val="accent3"/>
                  </a:solidFill>
                  <a:effectLst/>
                  <a:latin typeface="+mn-lt"/>
                  <a:ea typeface="+mn-ea"/>
                  <a:cs typeface="+mn-cs"/>
                </a:rPr>
                <a:t> under grant agreement No 101000395.</a:t>
              </a:r>
              <a:r>
                <a:rPr lang="en-GB" sz="1000" b="0" i="0" kern="1200">
                  <a:solidFill>
                    <a:schemeClr val="accent3"/>
                  </a:solidFill>
                  <a:effectLst/>
                  <a:latin typeface="+mn-lt"/>
                  <a:ea typeface="+mn-ea"/>
                  <a:cs typeface="+mn-cs"/>
                </a:rPr>
                <a:t> 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77F6FEDA-C5D2-1348-A172-A6E43AC4BC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03824" y="5873829"/>
              <a:ext cx="527934" cy="358326"/>
            </a:xfrm>
            <a:prstGeom prst="rect">
              <a:avLst/>
            </a:prstGeom>
          </p:spPr>
        </p:pic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95317A4C-AB60-274B-BB87-7242967BAC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83059" y="5738265"/>
            <a:ext cx="2716090" cy="13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3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8"/>
            <a:ext cx="3710621" cy="1458448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B12A44-A965-9C4A-8A4E-A95E11A06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634ACE4-7735-3044-935D-B2516B009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B006F6-1810-E442-BA82-CFB5F07B02AB}"/>
              </a:ext>
            </a:extLst>
          </p:cNvPr>
          <p:cNvSpPr/>
          <p:nvPr userDrawn="1"/>
        </p:nvSpPr>
        <p:spPr>
          <a:xfrm>
            <a:off x="0" y="5963920"/>
            <a:ext cx="12192000" cy="89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5DE18A-2A67-A840-BF39-63E38E04DE26}"/>
              </a:ext>
            </a:extLst>
          </p:cNvPr>
          <p:cNvGrpSpPr/>
          <p:nvPr userDrawn="1"/>
        </p:nvGrpSpPr>
        <p:grpSpPr>
          <a:xfrm>
            <a:off x="7155863" y="6210905"/>
            <a:ext cx="5036137" cy="400110"/>
            <a:chOff x="3703824" y="5852937"/>
            <a:chExt cx="5036137" cy="4001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7260E0-93EA-7F4A-A802-23223CF78610}"/>
                </a:ext>
              </a:extLst>
            </p:cNvPr>
            <p:cNvSpPr txBox="1"/>
            <p:nvPr userDrawn="1"/>
          </p:nvSpPr>
          <p:spPr>
            <a:xfrm>
              <a:off x="4284919" y="5852937"/>
              <a:ext cx="4455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base"/>
              <a:r>
                <a:rPr lang="en-US" sz="1000" b="0" i="0" kern="1200">
                  <a:solidFill>
                    <a:schemeClr val="accent3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 </a:t>
              </a:r>
              <a:r>
                <a:rPr lang="en-US" sz="1000" b="0" i="0" kern="1200" err="1">
                  <a:solidFill>
                    <a:schemeClr val="accent3"/>
                  </a:solidFill>
                  <a:effectLst/>
                  <a:latin typeface="+mn-lt"/>
                  <a:ea typeface="+mn-ea"/>
                  <a:cs typeface="+mn-cs"/>
                </a:rPr>
                <a:t>Programme</a:t>
              </a:r>
              <a:r>
                <a:rPr lang="en-US" sz="1000" b="0" i="0" kern="1200">
                  <a:solidFill>
                    <a:schemeClr val="accent3"/>
                  </a:solidFill>
                  <a:effectLst/>
                  <a:latin typeface="+mn-lt"/>
                  <a:ea typeface="+mn-ea"/>
                  <a:cs typeface="+mn-cs"/>
                </a:rPr>
                <a:t> under grant agreement No 101000395.</a:t>
              </a:r>
              <a:r>
                <a:rPr lang="en-GB" sz="1000" b="0" i="0" kern="1200">
                  <a:solidFill>
                    <a:schemeClr val="accent3"/>
                  </a:solidFill>
                  <a:effectLst/>
                  <a:latin typeface="+mn-lt"/>
                  <a:ea typeface="+mn-ea"/>
                  <a:cs typeface="+mn-cs"/>
                </a:rPr>
                <a:t> 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53E3DE0-B29B-7047-8825-906631C24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03824" y="5873829"/>
              <a:ext cx="527934" cy="358326"/>
            </a:xfrm>
            <a:prstGeom prst="rect">
              <a:avLst/>
            </a:prstGeom>
          </p:spPr>
        </p:pic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E56299C5-6A0F-194B-8CA6-C722C965A8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83059" y="5738265"/>
            <a:ext cx="2716090" cy="13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8"/>
            <a:ext cx="3710621" cy="1458448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B12A44-A965-9C4A-8A4E-A95E11A06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634ACE4-7735-3044-935D-B2516B009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EF8F9-1751-1048-A53A-663BA568CAFF}"/>
              </a:ext>
            </a:extLst>
          </p:cNvPr>
          <p:cNvSpPr/>
          <p:nvPr userDrawn="1"/>
        </p:nvSpPr>
        <p:spPr>
          <a:xfrm>
            <a:off x="0" y="5963920"/>
            <a:ext cx="12192000" cy="894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088114-A343-7041-A8BE-D4E9F98BD767}"/>
              </a:ext>
            </a:extLst>
          </p:cNvPr>
          <p:cNvGrpSpPr/>
          <p:nvPr userDrawn="1"/>
        </p:nvGrpSpPr>
        <p:grpSpPr>
          <a:xfrm>
            <a:off x="7155863" y="6221711"/>
            <a:ext cx="5036137" cy="400110"/>
            <a:chOff x="3703824" y="5852937"/>
            <a:chExt cx="5036137" cy="4001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597DCB-1617-0949-B570-B1E05B932C16}"/>
                </a:ext>
              </a:extLst>
            </p:cNvPr>
            <p:cNvSpPr txBox="1"/>
            <p:nvPr userDrawn="1"/>
          </p:nvSpPr>
          <p:spPr>
            <a:xfrm>
              <a:off x="4284919" y="5852937"/>
              <a:ext cx="4455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base"/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 </a:t>
              </a:r>
              <a:r>
                <a:rPr lang="en-US" sz="1000" b="0" i="0" kern="1200" err="1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Programme</a:t>
              </a:r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under grant agreement No 101000395.</a:t>
              </a:r>
              <a:r>
                <a:rPr lang="en-GB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18D743D-632B-E844-B8E9-448B4C6151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03824" y="5873829"/>
              <a:ext cx="527934" cy="358326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1BCC01EE-1E5F-DD48-B614-664C8636BB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83059" y="5798196"/>
            <a:ext cx="2633219" cy="13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23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9F99-B386-B04D-986F-44DB37D8A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1727199"/>
            <a:ext cx="9019916" cy="1701800"/>
          </a:xfrm>
        </p:spPr>
        <p:txBody>
          <a:bodyPr anchor="ctr">
            <a:normAutofit/>
          </a:bodyPr>
          <a:lstStyle>
            <a:lvl1pPr algn="ctr">
              <a:defRPr sz="4400">
                <a:latin typeface="+mn-lt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5E8EA-2431-0447-8450-243C60991A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6647" y="3429000"/>
            <a:ext cx="9019916" cy="1701800"/>
          </a:xfrm>
        </p:spPr>
        <p:txBody>
          <a:bodyPr anchor="t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B00BF3-42ED-CE4A-8747-6534AD05C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615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3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9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BBC1-228D-C54E-984C-BC5BB2669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E527-4A31-EA46-8D74-10B83DF86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0735-B00A-C342-995F-2686067AA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12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3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52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7BCE-9FA4-C14E-BC6B-CAF3EFAB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8" y="365125"/>
            <a:ext cx="4140199" cy="1325563"/>
          </a:xfrm>
        </p:spPr>
        <p:txBody>
          <a:bodyPr/>
          <a:lstStyle>
            <a:lvl1pPr algn="l">
              <a:defRPr sz="4000">
                <a:latin typeface="+mn-lt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4736-2D65-D542-93CE-271B538AD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5438" y="1825625"/>
            <a:ext cx="4140199" cy="394335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54CD90-7F61-DA4E-AB97-281B7E661C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56363" y="1825625"/>
            <a:ext cx="4140199" cy="39433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96B58E-FA85-0E4E-A156-5DACC7A06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0488" y="373627"/>
            <a:ext cx="4158686" cy="1327354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BE54A-9B8A-334A-B2B5-922EC5CE101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2034"/>
            <a:ext cx="0" cy="58830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1268F1-AD8A-E346-B183-2FFD00726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12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3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78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D67-B9AA-4848-8B64-623BB5FD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125"/>
            <a:ext cx="114490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6D2D7-BB75-1346-94E1-53584679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438" y="1808163"/>
            <a:ext cx="4402138" cy="696911"/>
          </a:xfrm>
        </p:spPr>
        <p:txBody>
          <a:bodyPr anchor="ctr"/>
          <a:lstStyle>
            <a:lvl1pPr marL="0" indent="0" algn="l">
              <a:buNone/>
              <a:defRPr sz="2400" b="0" i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3EF53-613D-3746-B0A0-96F4B09E5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438" y="2505074"/>
            <a:ext cx="4402138" cy="3263901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AD23E-7048-1746-8DE2-343FEAC3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808163"/>
            <a:ext cx="4424363" cy="696912"/>
          </a:xfrm>
        </p:spPr>
        <p:txBody>
          <a:bodyPr anchor="ctr"/>
          <a:lstStyle>
            <a:lvl1pPr marL="0" indent="0" algn="l">
              <a:buNone/>
              <a:defRPr sz="2400" b="0" i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33F55-9D6A-DA45-8668-D5442BD93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4424362" cy="3263901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6576D9-FDFC-F544-A870-7B5199784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77325" y="62512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3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8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80DD-AA90-F14B-9C6B-009EF4F6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F67291-10A1-6E4E-A83E-EB817F988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12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3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67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E5BEFEB-D111-2548-A725-6F80485B1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12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3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49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93E7-D623-3645-9841-9894AEB6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7" y="368300"/>
            <a:ext cx="9001125" cy="1331913"/>
          </a:xfrm>
        </p:spPr>
        <p:txBody>
          <a:bodyPr anchor="ctr">
            <a:normAutofit/>
          </a:bodyPr>
          <a:lstStyle>
            <a:lvl1pPr>
              <a:defRPr sz="4400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D52EB-D8AD-F348-9E4E-B5419B0AC4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808164"/>
            <a:ext cx="4500562" cy="396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insert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E90B4-E743-2843-BC76-F8E7CAA891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95438" y="1808164"/>
            <a:ext cx="4328284" cy="39608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C2A99-6EC5-DB43-8CE8-D88D6AC42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12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3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5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93E7-D623-3645-9841-9894AEB6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1331913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D52EB-D8AD-F348-9E4E-B5419B0AC4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595437" y="1808164"/>
            <a:ext cx="4500561" cy="3960812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E90B4-E743-2843-BC76-F8E7CAA891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68279" y="1808164"/>
            <a:ext cx="4328284" cy="39608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C66D5-28CE-9E43-8B1B-1546C1988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12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3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19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08A804-EDA6-F945-8BC6-B1A966F7E811}"/>
              </a:ext>
            </a:extLst>
          </p:cNvPr>
          <p:cNvSpPr txBox="1"/>
          <p:nvPr userDrawn="1"/>
        </p:nvSpPr>
        <p:spPr>
          <a:xfrm>
            <a:off x="1595438" y="2659559"/>
            <a:ext cx="9001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Thank you for your attention</a:t>
            </a:r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21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4">
            <a:extLst>
              <a:ext uri="{FF2B5EF4-FFF2-40B4-BE49-F238E27FC236}">
                <a16:creationId xmlns:a16="http://schemas.microsoft.com/office/drawing/2014/main" id="{07599DF2-0F95-9A4B-99A4-BF901DF9CD09}"/>
              </a:ext>
            </a:extLst>
          </p:cNvPr>
          <p:cNvSpPr txBox="1"/>
          <p:nvPr userDrawn="1"/>
        </p:nvSpPr>
        <p:spPr>
          <a:xfrm>
            <a:off x="1604046" y="1352344"/>
            <a:ext cx="3863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b="1" i="0">
                <a:solidFill>
                  <a:schemeClr val="bg1"/>
                </a:solidFill>
                <a:latin typeface="+mj-lt"/>
              </a:rPr>
              <a:t>About </a:t>
            </a:r>
            <a:r>
              <a:rPr lang="fr-FR" sz="2000" b="1" i="0" err="1">
                <a:solidFill>
                  <a:schemeClr val="bg1"/>
                </a:solidFill>
                <a:latin typeface="+mj-lt"/>
              </a:rPr>
              <a:t>Pathways</a:t>
            </a:r>
            <a:endParaRPr lang="fr-FR" sz="2000" b="1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任意形状 981">
            <a:extLst>
              <a:ext uri="{FF2B5EF4-FFF2-40B4-BE49-F238E27FC236}">
                <a16:creationId xmlns:a16="http://schemas.microsoft.com/office/drawing/2014/main" id="{2F6D342C-7B93-E546-B6B8-859931FC0EC6}"/>
              </a:ext>
            </a:extLst>
          </p:cNvPr>
          <p:cNvSpPr>
            <a:spLocks noChangeAspect="1"/>
          </p:cNvSpPr>
          <p:nvPr userDrawn="1"/>
        </p:nvSpPr>
        <p:spPr>
          <a:xfrm>
            <a:off x="6203657" y="2508458"/>
            <a:ext cx="181520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262" y="6178"/>
                </a:moveTo>
                <a:lnTo>
                  <a:pt x="10249" y="154"/>
                </a:lnTo>
                <a:cubicBezTo>
                  <a:pt x="10591" y="-52"/>
                  <a:pt x="11018" y="-52"/>
                  <a:pt x="11360" y="154"/>
                </a:cubicBezTo>
                <a:lnTo>
                  <a:pt x="21338" y="6179"/>
                </a:lnTo>
                <a:cubicBezTo>
                  <a:pt x="21500" y="6277"/>
                  <a:pt x="21600" y="6454"/>
                  <a:pt x="21600" y="6645"/>
                </a:cubicBezTo>
                <a:lnTo>
                  <a:pt x="21600" y="20461"/>
                </a:lnTo>
                <a:cubicBezTo>
                  <a:pt x="21600" y="21061"/>
                  <a:pt x="21117" y="21548"/>
                  <a:pt x="20520" y="21548"/>
                </a:cubicBezTo>
                <a:lnTo>
                  <a:pt x="1080" y="21548"/>
                </a:lnTo>
                <a:cubicBezTo>
                  <a:pt x="483" y="21548"/>
                  <a:pt x="0" y="21061"/>
                  <a:pt x="0" y="20461"/>
                </a:cubicBezTo>
                <a:lnTo>
                  <a:pt x="0" y="6644"/>
                </a:lnTo>
                <a:cubicBezTo>
                  <a:pt x="0" y="6453"/>
                  <a:pt x="100" y="6276"/>
                  <a:pt x="262" y="6178"/>
                </a:cubicBezTo>
                <a:close/>
                <a:moveTo>
                  <a:pt x="17654" y="7688"/>
                </a:moveTo>
                <a:lnTo>
                  <a:pt x="10866" y="13598"/>
                </a:lnTo>
                <a:lnTo>
                  <a:pt x="3939" y="7682"/>
                </a:lnTo>
                <a:lnTo>
                  <a:pt x="2541" y="9338"/>
                </a:lnTo>
                <a:lnTo>
                  <a:pt x="10879" y="16460"/>
                </a:lnTo>
                <a:lnTo>
                  <a:pt x="19066" y="9332"/>
                </a:lnTo>
                <a:lnTo>
                  <a:pt x="17654" y="7688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>
              <a:solidFill>
                <a:schemeClr val="bg2"/>
              </a:solidFill>
            </a:endParaRPr>
          </a:p>
        </p:txBody>
      </p:sp>
      <p:pic>
        <p:nvPicPr>
          <p:cNvPr id="30" name="Graphique 20">
            <a:extLst>
              <a:ext uri="{FF2B5EF4-FFF2-40B4-BE49-F238E27FC236}">
                <a16:creationId xmlns:a16="http://schemas.microsoft.com/office/drawing/2014/main" id="{7B555829-2D87-4C4F-BDDB-9DD986506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01596" y="2111496"/>
            <a:ext cx="180000" cy="18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0A5AA-9D55-324B-8C2D-6D6B625606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2097087"/>
            <a:ext cx="3871912" cy="2663825"/>
          </a:xfrm>
        </p:spPr>
        <p:txBody>
          <a:bodyPr>
            <a:normAutofit/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project summary</a:t>
            </a:r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555AB210-7155-C444-9D49-48607587EA8F}"/>
              </a:ext>
            </a:extLst>
          </p:cNvPr>
          <p:cNvSpPr txBox="1"/>
          <p:nvPr userDrawn="1"/>
        </p:nvSpPr>
        <p:spPr>
          <a:xfrm>
            <a:off x="6112038" y="1352344"/>
            <a:ext cx="3863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b="1" i="0" err="1">
                <a:solidFill>
                  <a:schemeClr val="bg1"/>
                </a:solidFill>
                <a:latin typeface="+mj-lt"/>
              </a:rPr>
              <a:t>Get</a:t>
            </a:r>
            <a:r>
              <a:rPr lang="fr-FR" sz="2000" b="1" i="0">
                <a:solidFill>
                  <a:schemeClr val="bg1"/>
                </a:solidFill>
                <a:latin typeface="+mj-lt"/>
              </a:rPr>
              <a:t> in </a:t>
            </a:r>
            <a:r>
              <a:rPr lang="fr-FR" sz="2000" b="1" i="0" err="1">
                <a:solidFill>
                  <a:schemeClr val="bg1"/>
                </a:solidFill>
                <a:latin typeface="+mj-lt"/>
              </a:rPr>
              <a:t>touch</a:t>
            </a:r>
            <a:endParaRPr lang="fr-FR" sz="2000" b="1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11B68AA-4BC7-2840-B2E4-A9936D7F0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2824" y="2102762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website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A742C0C-E1F4-B84E-B595-F15A07A593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2824" y="2514242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email address</a:t>
            </a:r>
          </a:p>
        </p:txBody>
      </p:sp>
      <p:pic>
        <p:nvPicPr>
          <p:cNvPr id="29" name="Graphique 20">
            <a:extLst>
              <a:ext uri="{FF2B5EF4-FFF2-40B4-BE49-F238E27FC236}">
                <a16:creationId xmlns:a16="http://schemas.microsoft.com/office/drawing/2014/main" id="{FA4C6495-660B-6A4F-8DA5-F6398B2B64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01596" y="2952625"/>
            <a:ext cx="180000" cy="142105"/>
          </a:xfrm>
          <a:prstGeom prst="rect">
            <a:avLst/>
          </a:prstGeom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25E62FB-CCAD-9348-9395-998CE2AA44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2824" y="2924944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Twitter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12803D1-68D1-394F-AB6B-BCB748B083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2824" y="3336424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</a:t>
            </a:r>
            <a:r>
              <a:rPr lang="en-US" err="1"/>
              <a:t>Linkedin</a:t>
            </a:r>
            <a:endParaRPr lang="en-US"/>
          </a:p>
        </p:txBody>
      </p:sp>
      <p:pic>
        <p:nvPicPr>
          <p:cNvPr id="34" name="Graphique 20">
            <a:extLst>
              <a:ext uri="{FF2B5EF4-FFF2-40B4-BE49-F238E27FC236}">
                <a16:creationId xmlns:a16="http://schemas.microsoft.com/office/drawing/2014/main" id="{2A38FEF2-7595-F441-9B38-F059727CCA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14084" y="3356992"/>
            <a:ext cx="155023" cy="14210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5C345D6-7847-2549-8538-884D4A37AB63}"/>
              </a:ext>
            </a:extLst>
          </p:cNvPr>
          <p:cNvSpPr/>
          <p:nvPr userDrawn="1"/>
        </p:nvSpPr>
        <p:spPr>
          <a:xfrm>
            <a:off x="0" y="5963920"/>
            <a:ext cx="12192000" cy="89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1B8D6E-3B64-4E41-A2C1-E404530B3F14}"/>
              </a:ext>
            </a:extLst>
          </p:cNvPr>
          <p:cNvGrpSpPr/>
          <p:nvPr userDrawn="1"/>
        </p:nvGrpSpPr>
        <p:grpSpPr>
          <a:xfrm>
            <a:off x="7155863" y="6210905"/>
            <a:ext cx="5036137" cy="400110"/>
            <a:chOff x="3703824" y="5852937"/>
            <a:chExt cx="5036137" cy="4001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4919E6-F150-4243-9538-32A1B8865B96}"/>
                </a:ext>
              </a:extLst>
            </p:cNvPr>
            <p:cNvSpPr txBox="1"/>
            <p:nvPr userDrawn="1"/>
          </p:nvSpPr>
          <p:spPr>
            <a:xfrm>
              <a:off x="4284919" y="5852937"/>
              <a:ext cx="4455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base"/>
              <a:r>
                <a:rPr lang="en-US" sz="1000" b="0" i="0" kern="1200">
                  <a:solidFill>
                    <a:schemeClr val="accent3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 </a:t>
              </a:r>
              <a:r>
                <a:rPr lang="en-US" sz="1000" b="0" i="0" kern="1200" err="1">
                  <a:solidFill>
                    <a:schemeClr val="accent3"/>
                  </a:solidFill>
                  <a:effectLst/>
                  <a:latin typeface="+mn-lt"/>
                  <a:ea typeface="+mn-ea"/>
                  <a:cs typeface="+mn-cs"/>
                </a:rPr>
                <a:t>Programme</a:t>
              </a:r>
              <a:r>
                <a:rPr lang="en-US" sz="1000" b="0" i="0" kern="1200">
                  <a:solidFill>
                    <a:schemeClr val="accent3"/>
                  </a:solidFill>
                  <a:effectLst/>
                  <a:latin typeface="+mn-lt"/>
                  <a:ea typeface="+mn-ea"/>
                  <a:cs typeface="+mn-cs"/>
                </a:rPr>
                <a:t> under grant agreement No 101000395.</a:t>
              </a:r>
              <a:r>
                <a:rPr lang="en-GB" sz="1000" b="0" i="0" kern="1200">
                  <a:solidFill>
                    <a:schemeClr val="accent3"/>
                  </a:solidFill>
                  <a:effectLst/>
                  <a:latin typeface="+mn-lt"/>
                  <a:ea typeface="+mn-ea"/>
                  <a:cs typeface="+mn-cs"/>
                </a:rPr>
                <a:t> </a:t>
              </a: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07BB1FAE-B4B1-364E-A44E-C96D335AEA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03824" y="5873829"/>
              <a:ext cx="527934" cy="358326"/>
            </a:xfrm>
            <a:prstGeom prst="rect">
              <a:avLst/>
            </a:prstGeom>
          </p:spPr>
        </p:pic>
      </p:grpSp>
      <p:pic>
        <p:nvPicPr>
          <p:cNvPr id="35" name="Graphic 34">
            <a:extLst>
              <a:ext uri="{FF2B5EF4-FFF2-40B4-BE49-F238E27FC236}">
                <a16:creationId xmlns:a16="http://schemas.microsoft.com/office/drawing/2014/main" id="{78BA0953-1422-E34F-A166-35DDD21EF68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-83059" y="5738265"/>
            <a:ext cx="2716090" cy="13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3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9F99-B386-B04D-986F-44DB37D8A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1727199"/>
            <a:ext cx="9019916" cy="1701800"/>
          </a:xfrm>
        </p:spPr>
        <p:txBody>
          <a:bodyPr anchor="ctr">
            <a:normAutofit/>
          </a:bodyPr>
          <a:lstStyle>
            <a:lvl1pPr algn="ctr">
              <a:defRPr sz="4400">
                <a:latin typeface="+mn-lt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5E8EA-2431-0447-8450-243C60991A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6647" y="3429000"/>
            <a:ext cx="9019916" cy="1701800"/>
          </a:xfrm>
        </p:spPr>
        <p:txBody>
          <a:bodyPr anchor="t"/>
          <a:lstStyle>
            <a:lvl1pPr marL="0" indent="0" algn="ctr">
              <a:buNone/>
              <a:defRPr sz="2400" b="0" i="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9B2B31B-E6DB-9549-A4FE-38865F0A5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48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9653" y="2638044"/>
            <a:ext cx="4384031" cy="310198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6" y="2638044"/>
            <a:ext cx="4387355" cy="310198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788-A326-4BE7-98AE-614C86841089}" type="datetime1">
              <a:rPr lang="sv-SE" smtClean="0"/>
              <a:t>2024-03-08</a:t>
            </a:fld>
            <a:endParaRPr lang="sv-S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www.naturbete.se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CEF4-ED0C-463E-B28C-A3827E5676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3153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7"/>
            <a:ext cx="3710621" cy="524759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600926-2E60-AD43-B383-CC1D1A12A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34" t="22696" r="20133" b="14604"/>
          <a:stretch/>
        </p:blipFill>
        <p:spPr>
          <a:xfrm>
            <a:off x="6057900" y="0"/>
            <a:ext cx="5994400" cy="612933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4BF24E0-AA19-F14C-99D6-48CF9C6FAACB}"/>
              </a:ext>
            </a:extLst>
          </p:cNvPr>
          <p:cNvGrpSpPr/>
          <p:nvPr userDrawn="1"/>
        </p:nvGrpSpPr>
        <p:grpSpPr>
          <a:xfrm>
            <a:off x="-212655" y="5241856"/>
            <a:ext cx="8952616" cy="1828800"/>
            <a:chOff x="-212655" y="5241856"/>
            <a:chExt cx="8952616" cy="1828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106DAD-EB58-E745-A076-855BA01E1BB5}"/>
                </a:ext>
              </a:extLst>
            </p:cNvPr>
            <p:cNvSpPr/>
            <p:nvPr userDrawn="1"/>
          </p:nvSpPr>
          <p:spPr>
            <a:xfrm>
              <a:off x="0" y="5768975"/>
              <a:ext cx="6096000" cy="1089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6837CB4-3DED-BE42-B07D-C1417F372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212655" y="5241856"/>
              <a:ext cx="3667378" cy="182880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FE327E3-6508-AB44-8EDF-F681AE0AA634}"/>
                </a:ext>
              </a:extLst>
            </p:cNvPr>
            <p:cNvGrpSpPr/>
            <p:nvPr userDrawn="1"/>
          </p:nvGrpSpPr>
          <p:grpSpPr>
            <a:xfrm>
              <a:off x="3703824" y="5852937"/>
              <a:ext cx="5036137" cy="400110"/>
              <a:chOff x="3703824" y="5852937"/>
              <a:chExt cx="5036137" cy="40011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4295EA-12FB-8042-B297-A1BE907ADA99}"/>
                  </a:ext>
                </a:extLst>
              </p:cNvPr>
              <p:cNvSpPr txBox="1"/>
              <p:nvPr userDrawn="1"/>
            </p:nvSpPr>
            <p:spPr>
              <a:xfrm>
                <a:off x="4284919" y="5852937"/>
                <a:ext cx="44550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fontAlgn="base"/>
                <a:r>
                  <a:rPr lang="en-US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project has received funding from the European Union’s Horizon 2020 Research and Innovation Programme under grant agreement No 101000395.</a:t>
                </a:r>
                <a:r>
                  <a:rPr lang="en-GB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</p:txBody>
          </p: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53825FED-610C-2B40-8B6B-73A5A6E563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03824" y="5873829"/>
                <a:ext cx="527934" cy="3583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40387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7"/>
            <a:ext cx="3710621" cy="524759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732D5A6-16CA-B642-BBDD-F1A714CA8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589708" y="2927241"/>
            <a:ext cx="4230817" cy="39307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72A182-432D-3843-B934-840C3B89F0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6792431" y="0"/>
            <a:ext cx="3221011" cy="13161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C0E8D10-6947-974E-8F4C-405B38B43896}"/>
              </a:ext>
            </a:extLst>
          </p:cNvPr>
          <p:cNvGrpSpPr/>
          <p:nvPr userDrawn="1"/>
        </p:nvGrpSpPr>
        <p:grpSpPr>
          <a:xfrm>
            <a:off x="-212655" y="5241856"/>
            <a:ext cx="8952616" cy="1828800"/>
            <a:chOff x="-212655" y="5241856"/>
            <a:chExt cx="8952616" cy="1828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DB0974-4F24-FC42-88D8-A77F6B93D8CF}"/>
                </a:ext>
              </a:extLst>
            </p:cNvPr>
            <p:cNvSpPr/>
            <p:nvPr userDrawn="1"/>
          </p:nvSpPr>
          <p:spPr>
            <a:xfrm>
              <a:off x="0" y="5768975"/>
              <a:ext cx="6096000" cy="1089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250F798-5F7E-7E41-80E6-633488AD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-212655" y="5241856"/>
              <a:ext cx="3667378" cy="182880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DBB1407-67E1-E440-91B5-043A852EDAE4}"/>
                </a:ext>
              </a:extLst>
            </p:cNvPr>
            <p:cNvGrpSpPr/>
            <p:nvPr userDrawn="1"/>
          </p:nvGrpSpPr>
          <p:grpSpPr>
            <a:xfrm>
              <a:off x="3703824" y="5852937"/>
              <a:ext cx="5036137" cy="400110"/>
              <a:chOff x="3703824" y="5852937"/>
              <a:chExt cx="5036137" cy="40011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24AD4E-D407-6549-9DE1-D0522637E370}"/>
                  </a:ext>
                </a:extLst>
              </p:cNvPr>
              <p:cNvSpPr txBox="1"/>
              <p:nvPr userDrawn="1"/>
            </p:nvSpPr>
            <p:spPr>
              <a:xfrm>
                <a:off x="4284919" y="5852937"/>
                <a:ext cx="44550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fontAlgn="base"/>
                <a:r>
                  <a:rPr lang="en-US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project has received funding from the European Union’s Horizon 2020 Research and Innovation Programme under grant agreement No 101000395.</a:t>
                </a:r>
                <a:r>
                  <a:rPr lang="en-GB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</p:txBody>
          </p:sp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1F98596F-CBE2-C14B-97D3-4D624AC747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703824" y="5873829"/>
                <a:ext cx="527934" cy="3583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78778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8"/>
            <a:ext cx="3710621" cy="1458448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B12A44-A965-9C4A-8A4E-A95E11A06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instert picture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33635E-08FC-9148-B001-CC2E9F8D1599}"/>
              </a:ext>
            </a:extLst>
          </p:cNvPr>
          <p:cNvSpPr/>
          <p:nvPr userDrawn="1"/>
        </p:nvSpPr>
        <p:spPr>
          <a:xfrm>
            <a:off x="0" y="5768975"/>
            <a:ext cx="6096000" cy="108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E92649A-040E-5C4C-910C-6D7796E80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5241851"/>
            <a:ext cx="1735232" cy="16161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71E6D78-F8BD-FB42-B3E8-DBA4205E242F}"/>
              </a:ext>
            </a:extLst>
          </p:cNvPr>
          <p:cNvGrpSpPr/>
          <p:nvPr userDrawn="1"/>
        </p:nvGrpSpPr>
        <p:grpSpPr>
          <a:xfrm>
            <a:off x="2013247" y="5768975"/>
            <a:ext cx="3536948" cy="553998"/>
            <a:chOff x="3703824" y="5852937"/>
            <a:chExt cx="3536948" cy="5539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B142A6-859A-1140-9193-8FA7DB4FF827}"/>
                </a:ext>
              </a:extLst>
            </p:cNvPr>
            <p:cNvSpPr txBox="1"/>
            <p:nvPr userDrawn="1"/>
          </p:nvSpPr>
          <p:spPr>
            <a:xfrm>
              <a:off x="4284919" y="5852937"/>
              <a:ext cx="29558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base"/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 under grant agreement No 101000395.</a:t>
              </a:r>
              <a:r>
                <a:rPr lang="en-GB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38F38FD6-CEFA-1447-A47B-FDC3B35A16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03824" y="5950773"/>
              <a:ext cx="527934" cy="358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0835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9F99-B386-B04D-986F-44DB37D8A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2365373"/>
            <a:ext cx="9019916" cy="1701800"/>
          </a:xfrm>
        </p:spPr>
        <p:txBody>
          <a:bodyPr anchor="ctr">
            <a:normAutofit/>
          </a:bodyPr>
          <a:lstStyle>
            <a:lvl1pPr algn="ctr">
              <a:defRPr sz="4400">
                <a:latin typeface="+mn-lt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5E8EA-2431-0447-8450-243C60991A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6647" y="4067174"/>
            <a:ext cx="9019916" cy="1701800"/>
          </a:xfrm>
        </p:spPr>
        <p:txBody>
          <a:bodyPr anchor="t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1C07EB-C7EA-A945-BA8F-4CD142141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33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BBC1-228D-C54E-984C-BC5BB2669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E527-4A31-EA46-8D74-10B83DF86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E3A932-62CE-9A40-9E80-A77BFF7A6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905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7BCE-9FA4-C14E-BC6B-CAF3EFAB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8" y="365125"/>
            <a:ext cx="4140199" cy="1325563"/>
          </a:xfrm>
        </p:spPr>
        <p:txBody>
          <a:bodyPr/>
          <a:lstStyle>
            <a:lvl1pPr algn="l">
              <a:defRPr sz="4000">
                <a:latin typeface="+mn-lt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4736-2D65-D542-93CE-271B538AD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5438" y="1825625"/>
            <a:ext cx="4140199" cy="394335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54CD90-7F61-DA4E-AB97-281B7E661C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56363" y="1825625"/>
            <a:ext cx="4140199" cy="39433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4E3CE-5D2A-8649-8347-FE2E32FD7D46}"/>
              </a:ext>
            </a:extLst>
          </p:cNvPr>
          <p:cNvSpPr/>
          <p:nvPr userDrawn="1"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CF14F80-4E6D-4A41-8FA5-0326AF00BD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0488" y="373627"/>
            <a:ext cx="4158686" cy="1327354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7BD202-8F78-1047-8ADA-992AC5920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95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D67-B9AA-4848-8B64-623BB5FD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125"/>
            <a:ext cx="114490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6D2D7-BB75-1346-94E1-53584679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438" y="1808163"/>
            <a:ext cx="4402138" cy="696911"/>
          </a:xfrm>
        </p:spPr>
        <p:txBody>
          <a:bodyPr anchor="ctr"/>
          <a:lstStyle>
            <a:lvl1pPr marL="0" indent="0" algn="l">
              <a:buNone/>
              <a:defRPr sz="2400" b="0" i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3EF53-613D-3746-B0A0-96F4B09E5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438" y="2505074"/>
            <a:ext cx="4402138" cy="3263901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AD23E-7048-1746-8DE2-343FEAC3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808163"/>
            <a:ext cx="4424363" cy="696912"/>
          </a:xfrm>
        </p:spPr>
        <p:txBody>
          <a:bodyPr anchor="ctr"/>
          <a:lstStyle>
            <a:lvl1pPr marL="0" indent="0" algn="l">
              <a:buNone/>
              <a:defRPr sz="2400" b="0" i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33F55-9D6A-DA45-8668-D5442BD93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4424362" cy="3263901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2E61BE-8598-FD4D-A1B2-85E7F3A9D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8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80DD-AA90-F14B-9C6B-009EF4F6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B2AE213-1A23-EF4C-9C7E-962812649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974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7B3E746-CC5C-A64D-9FD7-2359FC285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6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BBC1-228D-C54E-984C-BC5BB2669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E527-4A31-EA46-8D74-10B83DF86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61FBA0-1913-8543-A828-3E26B51CA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74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93E7-D623-3645-9841-9894AEB6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7" y="368300"/>
            <a:ext cx="9001125" cy="1331913"/>
          </a:xfrm>
        </p:spPr>
        <p:txBody>
          <a:bodyPr anchor="ctr">
            <a:normAutofit/>
          </a:bodyPr>
          <a:lstStyle>
            <a:lvl1pPr>
              <a:defRPr sz="4400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D52EB-D8AD-F348-9E4E-B5419B0AC4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808164"/>
            <a:ext cx="4500562" cy="396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insert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E90B4-E743-2843-BC76-F8E7CAA891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95438" y="1808164"/>
            <a:ext cx="4328284" cy="39608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336327-F5D2-5F49-B0C4-4CE52DE11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62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93E7-D623-3645-9841-9894AEB6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1331913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D52EB-D8AD-F348-9E4E-B5419B0AC4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595437" y="1808164"/>
            <a:ext cx="4500561" cy="3960812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E90B4-E743-2843-BC76-F8E7CAA891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68279" y="1808164"/>
            <a:ext cx="4328284" cy="39608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14F2E6-EC6F-6C41-84A6-61D153604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239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08A804-EDA6-F945-8BC6-B1A966F7E811}"/>
              </a:ext>
            </a:extLst>
          </p:cNvPr>
          <p:cNvSpPr txBox="1"/>
          <p:nvPr userDrawn="1"/>
        </p:nvSpPr>
        <p:spPr>
          <a:xfrm>
            <a:off x="1595438" y="3044279"/>
            <a:ext cx="9001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your attention</a:t>
            </a:r>
            <a:endParaRPr lang="en-US" sz="4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288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4">
            <a:extLst>
              <a:ext uri="{FF2B5EF4-FFF2-40B4-BE49-F238E27FC236}">
                <a16:creationId xmlns:a16="http://schemas.microsoft.com/office/drawing/2014/main" id="{07599DF2-0F95-9A4B-99A4-BF901DF9CD09}"/>
              </a:ext>
            </a:extLst>
          </p:cNvPr>
          <p:cNvSpPr txBox="1"/>
          <p:nvPr userDrawn="1"/>
        </p:nvSpPr>
        <p:spPr>
          <a:xfrm>
            <a:off x="1604046" y="1352344"/>
            <a:ext cx="3863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b="1" i="0">
                <a:solidFill>
                  <a:schemeClr val="tx1"/>
                </a:solidFill>
                <a:latin typeface="+mj-lt"/>
              </a:rPr>
              <a:t>About Pathways</a:t>
            </a:r>
          </a:p>
        </p:txBody>
      </p:sp>
      <p:sp>
        <p:nvSpPr>
          <p:cNvPr id="26" name="任意形状 981">
            <a:extLst>
              <a:ext uri="{FF2B5EF4-FFF2-40B4-BE49-F238E27FC236}">
                <a16:creationId xmlns:a16="http://schemas.microsoft.com/office/drawing/2014/main" id="{2F6D342C-7B93-E546-B6B8-859931FC0EC6}"/>
              </a:ext>
            </a:extLst>
          </p:cNvPr>
          <p:cNvSpPr>
            <a:spLocks noChangeAspect="1"/>
          </p:cNvSpPr>
          <p:nvPr userDrawn="1"/>
        </p:nvSpPr>
        <p:spPr>
          <a:xfrm>
            <a:off x="6203657" y="2498457"/>
            <a:ext cx="181520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262" y="6178"/>
                </a:moveTo>
                <a:lnTo>
                  <a:pt x="10249" y="154"/>
                </a:lnTo>
                <a:cubicBezTo>
                  <a:pt x="10591" y="-52"/>
                  <a:pt x="11018" y="-52"/>
                  <a:pt x="11360" y="154"/>
                </a:cubicBezTo>
                <a:lnTo>
                  <a:pt x="21338" y="6179"/>
                </a:lnTo>
                <a:cubicBezTo>
                  <a:pt x="21500" y="6277"/>
                  <a:pt x="21600" y="6454"/>
                  <a:pt x="21600" y="6645"/>
                </a:cubicBezTo>
                <a:lnTo>
                  <a:pt x="21600" y="20461"/>
                </a:lnTo>
                <a:cubicBezTo>
                  <a:pt x="21600" y="21061"/>
                  <a:pt x="21117" y="21548"/>
                  <a:pt x="20520" y="21548"/>
                </a:cubicBezTo>
                <a:lnTo>
                  <a:pt x="1080" y="21548"/>
                </a:lnTo>
                <a:cubicBezTo>
                  <a:pt x="483" y="21548"/>
                  <a:pt x="0" y="21061"/>
                  <a:pt x="0" y="20461"/>
                </a:cubicBezTo>
                <a:lnTo>
                  <a:pt x="0" y="6644"/>
                </a:lnTo>
                <a:cubicBezTo>
                  <a:pt x="0" y="6453"/>
                  <a:pt x="100" y="6276"/>
                  <a:pt x="262" y="6178"/>
                </a:cubicBezTo>
                <a:close/>
                <a:moveTo>
                  <a:pt x="17654" y="7688"/>
                </a:moveTo>
                <a:lnTo>
                  <a:pt x="10866" y="13598"/>
                </a:lnTo>
                <a:lnTo>
                  <a:pt x="3939" y="7682"/>
                </a:lnTo>
                <a:lnTo>
                  <a:pt x="2541" y="9338"/>
                </a:lnTo>
                <a:lnTo>
                  <a:pt x="10879" y="16460"/>
                </a:lnTo>
                <a:lnTo>
                  <a:pt x="19066" y="9332"/>
                </a:lnTo>
                <a:lnTo>
                  <a:pt x="17654" y="7688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lvl="0"/>
            <a:endParaRPr/>
          </a:p>
        </p:txBody>
      </p:sp>
      <p:pic>
        <p:nvPicPr>
          <p:cNvPr id="30" name="Graphique 20">
            <a:extLst>
              <a:ext uri="{FF2B5EF4-FFF2-40B4-BE49-F238E27FC236}">
                <a16:creationId xmlns:a16="http://schemas.microsoft.com/office/drawing/2014/main" id="{7B555829-2D87-4C4F-BDDB-9DD986506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01596" y="2101495"/>
            <a:ext cx="180000" cy="18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0A5AA-9D55-324B-8C2D-6D6B625606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2097087"/>
            <a:ext cx="3871912" cy="2663825"/>
          </a:xfrm>
        </p:spPr>
        <p:txBody>
          <a:bodyPr>
            <a:normAutofit/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project summary</a:t>
            </a:r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555AB210-7155-C444-9D49-48607587EA8F}"/>
              </a:ext>
            </a:extLst>
          </p:cNvPr>
          <p:cNvSpPr txBox="1"/>
          <p:nvPr userDrawn="1"/>
        </p:nvSpPr>
        <p:spPr>
          <a:xfrm>
            <a:off x="6112038" y="1352344"/>
            <a:ext cx="3863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b="1" i="0">
                <a:solidFill>
                  <a:schemeClr val="tx1"/>
                </a:solidFill>
                <a:latin typeface="+mj-lt"/>
              </a:rPr>
              <a:t>Get in touch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11B68AA-4BC7-2840-B2E4-A9936D7F0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2824" y="2092761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website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A742C0C-E1F4-B84E-B595-F15A07A593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2824" y="2509833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email address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5688BF-09F9-8C44-9A99-FCB8A6E70BFB}"/>
              </a:ext>
            </a:extLst>
          </p:cNvPr>
          <p:cNvGrpSpPr/>
          <p:nvPr userDrawn="1"/>
        </p:nvGrpSpPr>
        <p:grpSpPr>
          <a:xfrm>
            <a:off x="-212655" y="5241856"/>
            <a:ext cx="8952616" cy="1828800"/>
            <a:chOff x="-212655" y="5241856"/>
            <a:chExt cx="8952616" cy="18288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CF9CC0-E94B-9542-9BA6-439842532E37}"/>
                </a:ext>
              </a:extLst>
            </p:cNvPr>
            <p:cNvSpPr/>
            <p:nvPr userDrawn="1"/>
          </p:nvSpPr>
          <p:spPr>
            <a:xfrm>
              <a:off x="0" y="5768975"/>
              <a:ext cx="6096000" cy="1089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070E6DA-29EA-B140-86A5-A256FF6D93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212655" y="5241856"/>
              <a:ext cx="3667378" cy="1828800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E59EAC8-E982-FD49-9981-B8B05AF45FAA}"/>
                </a:ext>
              </a:extLst>
            </p:cNvPr>
            <p:cNvGrpSpPr/>
            <p:nvPr userDrawn="1"/>
          </p:nvGrpSpPr>
          <p:grpSpPr>
            <a:xfrm>
              <a:off x="3703824" y="5852937"/>
              <a:ext cx="5036137" cy="400110"/>
              <a:chOff x="3703824" y="5852937"/>
              <a:chExt cx="5036137" cy="40011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2BEF4B-3C7C-9C46-99FB-974F9DD91E40}"/>
                  </a:ext>
                </a:extLst>
              </p:cNvPr>
              <p:cNvSpPr txBox="1"/>
              <p:nvPr userDrawn="1"/>
            </p:nvSpPr>
            <p:spPr>
              <a:xfrm>
                <a:off x="4284919" y="5852937"/>
                <a:ext cx="44550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fontAlgn="base"/>
                <a:r>
                  <a:rPr lang="en-US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project has received funding from the European Union’s Horizon 2020 Research and Innovation Programme under grant agreement No 101000395.</a:t>
                </a:r>
                <a:r>
                  <a:rPr lang="en-GB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</p:txBody>
          </p:sp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E4DB91DE-41E3-274A-91F9-46746CBD9A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03824" y="5873829"/>
                <a:ext cx="527934" cy="358326"/>
              </a:xfrm>
              <a:prstGeom prst="rect">
                <a:avLst/>
              </a:prstGeom>
            </p:spPr>
          </p:pic>
        </p:grpSp>
      </p:grp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BF53F78-8E1B-134C-BB21-208501165A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2824" y="2926905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Twitter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5BF72C0-D622-2E4D-B06F-6019B4F79C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2824" y="3343976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</a:t>
            </a:r>
            <a:r>
              <a:rPr lang="en-US" err="1"/>
              <a:t>Linkedin</a:t>
            </a:r>
            <a:endParaRPr lang="en-US"/>
          </a:p>
        </p:txBody>
      </p:sp>
      <p:pic>
        <p:nvPicPr>
          <p:cNvPr id="35" name="Graphique 20">
            <a:extLst>
              <a:ext uri="{FF2B5EF4-FFF2-40B4-BE49-F238E27FC236}">
                <a16:creationId xmlns:a16="http://schemas.microsoft.com/office/drawing/2014/main" id="{29C3F5B3-FD6E-3A47-BA79-692CC2ADEC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14084" y="3356992"/>
            <a:ext cx="155023" cy="142105"/>
          </a:xfrm>
          <a:prstGeom prst="rect">
            <a:avLst/>
          </a:prstGeom>
        </p:spPr>
      </p:pic>
      <p:pic>
        <p:nvPicPr>
          <p:cNvPr id="1028" name="Picture 4" descr="Hilarious brand kit confirms the X logo is here to stay ...">
            <a:extLst>
              <a:ext uri="{FF2B5EF4-FFF2-40B4-BE49-F238E27FC236}">
                <a16:creationId xmlns:a16="http://schemas.microsoft.com/office/drawing/2014/main" id="{78828C33-B616-DD4C-4331-7BB85480A7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86" y="2977726"/>
            <a:ext cx="252406" cy="14210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87663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7"/>
            <a:ext cx="3710621" cy="524759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600926-2E60-AD43-B383-CC1D1A12A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34" t="22696" r="20133" b="14604"/>
          <a:stretch/>
        </p:blipFill>
        <p:spPr>
          <a:xfrm>
            <a:off x="6057900" y="0"/>
            <a:ext cx="5994400" cy="612933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4BF24E0-AA19-F14C-99D6-48CF9C6FAACB}"/>
              </a:ext>
            </a:extLst>
          </p:cNvPr>
          <p:cNvGrpSpPr/>
          <p:nvPr userDrawn="1"/>
        </p:nvGrpSpPr>
        <p:grpSpPr>
          <a:xfrm>
            <a:off x="-212655" y="5241856"/>
            <a:ext cx="8952616" cy="1828800"/>
            <a:chOff x="-212655" y="5241856"/>
            <a:chExt cx="8952616" cy="1828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106DAD-EB58-E745-A076-855BA01E1BB5}"/>
                </a:ext>
              </a:extLst>
            </p:cNvPr>
            <p:cNvSpPr/>
            <p:nvPr userDrawn="1"/>
          </p:nvSpPr>
          <p:spPr>
            <a:xfrm>
              <a:off x="0" y="5768975"/>
              <a:ext cx="6096000" cy="1089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6837CB4-3DED-BE42-B07D-C1417F372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212655" y="5241856"/>
              <a:ext cx="3667378" cy="182880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FE327E3-6508-AB44-8EDF-F681AE0AA634}"/>
                </a:ext>
              </a:extLst>
            </p:cNvPr>
            <p:cNvGrpSpPr/>
            <p:nvPr userDrawn="1"/>
          </p:nvGrpSpPr>
          <p:grpSpPr>
            <a:xfrm>
              <a:off x="3703824" y="5852937"/>
              <a:ext cx="5036137" cy="400110"/>
              <a:chOff x="3703824" y="5852937"/>
              <a:chExt cx="5036137" cy="40011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4295EA-12FB-8042-B297-A1BE907ADA99}"/>
                  </a:ext>
                </a:extLst>
              </p:cNvPr>
              <p:cNvSpPr txBox="1"/>
              <p:nvPr userDrawn="1"/>
            </p:nvSpPr>
            <p:spPr>
              <a:xfrm>
                <a:off x="4284919" y="5852937"/>
                <a:ext cx="44550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fontAlgn="base"/>
                <a:r>
                  <a:rPr lang="en-US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project has received funding from the European Union’s Horizon 2020 Research and Innovation </a:t>
                </a:r>
                <a:r>
                  <a:rPr lang="en-US" sz="10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Programme</a:t>
                </a:r>
                <a:r>
                  <a:rPr lang="en-US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under grant agreement No 101000395.</a:t>
                </a:r>
                <a:r>
                  <a:rPr lang="en-GB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</p:txBody>
          </p: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53825FED-610C-2B40-8B6B-73A5A6E563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03824" y="5873829"/>
                <a:ext cx="527934" cy="3583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40815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7"/>
            <a:ext cx="3710621" cy="524759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732D5A6-16CA-B642-BBDD-F1A714CA8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589708" y="2927241"/>
            <a:ext cx="4230817" cy="39307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72A182-432D-3843-B934-840C3B89F0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6792431" y="0"/>
            <a:ext cx="3221011" cy="13161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C0E8D10-6947-974E-8F4C-405B38B43896}"/>
              </a:ext>
            </a:extLst>
          </p:cNvPr>
          <p:cNvGrpSpPr/>
          <p:nvPr userDrawn="1"/>
        </p:nvGrpSpPr>
        <p:grpSpPr>
          <a:xfrm>
            <a:off x="-212655" y="5241856"/>
            <a:ext cx="8952616" cy="1828800"/>
            <a:chOff x="-212655" y="5241856"/>
            <a:chExt cx="8952616" cy="1828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DB0974-4F24-FC42-88D8-A77F6B93D8CF}"/>
                </a:ext>
              </a:extLst>
            </p:cNvPr>
            <p:cNvSpPr/>
            <p:nvPr userDrawn="1"/>
          </p:nvSpPr>
          <p:spPr>
            <a:xfrm>
              <a:off x="0" y="5768975"/>
              <a:ext cx="6096000" cy="1089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250F798-5F7E-7E41-80E6-633488AD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-212655" y="5241856"/>
              <a:ext cx="3667378" cy="182880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DBB1407-67E1-E440-91B5-043A852EDAE4}"/>
                </a:ext>
              </a:extLst>
            </p:cNvPr>
            <p:cNvGrpSpPr/>
            <p:nvPr userDrawn="1"/>
          </p:nvGrpSpPr>
          <p:grpSpPr>
            <a:xfrm>
              <a:off x="3703824" y="5852937"/>
              <a:ext cx="5036137" cy="400110"/>
              <a:chOff x="3703824" y="5852937"/>
              <a:chExt cx="5036137" cy="40011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24AD4E-D407-6549-9DE1-D0522637E370}"/>
                  </a:ext>
                </a:extLst>
              </p:cNvPr>
              <p:cNvSpPr txBox="1"/>
              <p:nvPr userDrawn="1"/>
            </p:nvSpPr>
            <p:spPr>
              <a:xfrm>
                <a:off x="4284919" y="5852937"/>
                <a:ext cx="44550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fontAlgn="base"/>
                <a:r>
                  <a:rPr lang="en-US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project has received funding from the European Union’s Horizon 2020 Research and Innovation </a:t>
                </a:r>
                <a:r>
                  <a:rPr lang="en-US" sz="10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Programme</a:t>
                </a:r>
                <a:r>
                  <a:rPr lang="en-US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under grant agreement No 101000395.</a:t>
                </a:r>
                <a:r>
                  <a:rPr lang="en-GB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</p:txBody>
          </p:sp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1F98596F-CBE2-C14B-97D3-4D624AC747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703824" y="5873829"/>
                <a:ext cx="527934" cy="3583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297577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8"/>
            <a:ext cx="3710621" cy="1458448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B12A44-A965-9C4A-8A4E-A95E11A06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</a:t>
            </a:r>
            <a:r>
              <a:rPr lang="en-US" err="1"/>
              <a:t>instert</a:t>
            </a:r>
            <a:r>
              <a:rPr lang="en-US"/>
              <a:t> picture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33635E-08FC-9148-B001-CC2E9F8D1599}"/>
              </a:ext>
            </a:extLst>
          </p:cNvPr>
          <p:cNvSpPr/>
          <p:nvPr userDrawn="1"/>
        </p:nvSpPr>
        <p:spPr>
          <a:xfrm>
            <a:off x="0" y="5768975"/>
            <a:ext cx="6096000" cy="108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E92649A-040E-5C4C-910C-6D7796E80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5241851"/>
            <a:ext cx="1735232" cy="16161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71E6D78-F8BD-FB42-B3E8-DBA4205E242F}"/>
              </a:ext>
            </a:extLst>
          </p:cNvPr>
          <p:cNvGrpSpPr/>
          <p:nvPr userDrawn="1"/>
        </p:nvGrpSpPr>
        <p:grpSpPr>
          <a:xfrm>
            <a:off x="2013247" y="5768975"/>
            <a:ext cx="3536948" cy="553998"/>
            <a:chOff x="3703824" y="5852937"/>
            <a:chExt cx="3536948" cy="5539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B142A6-859A-1140-9193-8FA7DB4FF827}"/>
                </a:ext>
              </a:extLst>
            </p:cNvPr>
            <p:cNvSpPr txBox="1"/>
            <p:nvPr userDrawn="1"/>
          </p:nvSpPr>
          <p:spPr>
            <a:xfrm>
              <a:off x="4284919" y="5852937"/>
              <a:ext cx="29558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base"/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</a:t>
              </a:r>
              <a:r>
                <a:rPr lang="en-US" sz="1000" b="0" i="0" kern="1200" err="1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Programme</a:t>
              </a:r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under grant agreement No 101000395.</a:t>
              </a:r>
              <a:r>
                <a:rPr lang="en-GB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38F38FD6-CEFA-1447-A47B-FDC3B35A16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03824" y="5950773"/>
              <a:ext cx="527934" cy="358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0073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9F99-B386-B04D-986F-44DB37D8A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2365373"/>
            <a:ext cx="9019916" cy="1701800"/>
          </a:xfrm>
        </p:spPr>
        <p:txBody>
          <a:bodyPr anchor="ctr">
            <a:normAutofit/>
          </a:bodyPr>
          <a:lstStyle>
            <a:lvl1pPr algn="ctr">
              <a:defRPr sz="4400">
                <a:latin typeface="+mn-lt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5E8EA-2431-0447-8450-243C60991A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6647" y="4067174"/>
            <a:ext cx="9019916" cy="1701800"/>
          </a:xfrm>
        </p:spPr>
        <p:txBody>
          <a:bodyPr anchor="t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207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BBC1-228D-C54E-984C-BC5BB2669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E527-4A31-EA46-8D74-10B83DF86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050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7BCE-9FA4-C14E-BC6B-CAF3EFAB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8" y="365125"/>
            <a:ext cx="4140199" cy="1325563"/>
          </a:xfrm>
        </p:spPr>
        <p:txBody>
          <a:bodyPr/>
          <a:lstStyle>
            <a:lvl1pPr algn="l">
              <a:defRPr sz="4000">
                <a:latin typeface="+mn-lt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4736-2D65-D542-93CE-271B538AD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5438" y="1825625"/>
            <a:ext cx="4140199" cy="394335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54CD90-7F61-DA4E-AB97-281B7E661C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56363" y="1825625"/>
            <a:ext cx="4140199" cy="39433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4E3CE-5D2A-8649-8347-FE2E32FD7D46}"/>
              </a:ext>
            </a:extLst>
          </p:cNvPr>
          <p:cNvSpPr/>
          <p:nvPr userDrawn="1"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CF14F80-4E6D-4A41-8FA5-0326AF00BD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0488" y="373627"/>
            <a:ext cx="4158686" cy="1327354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1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7BCE-9FA4-C14E-BC6B-CAF3EFAB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8" y="365125"/>
            <a:ext cx="4140199" cy="1325563"/>
          </a:xfrm>
        </p:spPr>
        <p:txBody>
          <a:bodyPr/>
          <a:lstStyle>
            <a:lvl1pPr algn="l">
              <a:defRPr sz="4000">
                <a:latin typeface="+mn-lt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4736-2D65-D542-93CE-271B538AD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5438" y="1825625"/>
            <a:ext cx="4140199" cy="394335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54CD90-7F61-DA4E-AB97-281B7E661C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56363" y="1825625"/>
            <a:ext cx="4140199" cy="394335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  <a:lvl2pPr algn="l">
              <a:defRPr>
                <a:solidFill>
                  <a:schemeClr val="bg2"/>
                </a:solidFill>
              </a:defRPr>
            </a:lvl2pPr>
            <a:lvl3pPr algn="l">
              <a:defRPr>
                <a:solidFill>
                  <a:schemeClr val="bg2"/>
                </a:solidFill>
              </a:defRPr>
            </a:lvl3pPr>
            <a:lvl4pPr algn="l">
              <a:defRPr>
                <a:solidFill>
                  <a:schemeClr val="bg2"/>
                </a:solidFill>
              </a:defRPr>
            </a:lvl4pPr>
            <a:lvl5pPr algn="l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96B58E-FA85-0E4E-A156-5DACC7A06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0488" y="373627"/>
            <a:ext cx="4158686" cy="1327354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BE54A-9B8A-334A-B2B5-922EC5CE101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2034"/>
            <a:ext cx="0" cy="58830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B707938-2829-8B49-818C-5364D9F7C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55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D67-B9AA-4848-8B64-623BB5FD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125"/>
            <a:ext cx="114490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6D2D7-BB75-1346-94E1-53584679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438" y="1808163"/>
            <a:ext cx="4402138" cy="696911"/>
          </a:xfrm>
        </p:spPr>
        <p:txBody>
          <a:bodyPr anchor="ctr"/>
          <a:lstStyle>
            <a:lvl1pPr marL="0" indent="0" algn="l">
              <a:buNone/>
              <a:defRPr sz="2400" b="0" i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3EF53-613D-3746-B0A0-96F4B09E5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438" y="2505074"/>
            <a:ext cx="4402138" cy="3263901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AD23E-7048-1746-8DE2-343FEAC3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808163"/>
            <a:ext cx="4424363" cy="696912"/>
          </a:xfrm>
        </p:spPr>
        <p:txBody>
          <a:bodyPr anchor="ctr"/>
          <a:lstStyle>
            <a:lvl1pPr marL="0" indent="0" algn="l">
              <a:buNone/>
              <a:defRPr sz="2400" b="0" i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33F55-9D6A-DA45-8668-D5442BD93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4424362" cy="3263901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897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80DD-AA90-F14B-9C6B-009EF4F6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97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8833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93E7-D623-3645-9841-9894AEB6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7" y="368300"/>
            <a:ext cx="9001125" cy="1331913"/>
          </a:xfrm>
        </p:spPr>
        <p:txBody>
          <a:bodyPr anchor="ctr">
            <a:normAutofit/>
          </a:bodyPr>
          <a:lstStyle>
            <a:lvl1pPr>
              <a:defRPr sz="4400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D52EB-D8AD-F348-9E4E-B5419B0AC4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808164"/>
            <a:ext cx="4500562" cy="396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insert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E90B4-E743-2843-BC76-F8E7CAA891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95438" y="1808164"/>
            <a:ext cx="4328284" cy="39608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741679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93E7-D623-3645-9841-9894AEB6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1331913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D52EB-D8AD-F348-9E4E-B5419B0AC4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595437" y="1808164"/>
            <a:ext cx="4500561" cy="3960812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E90B4-E743-2843-BC76-F8E7CAA891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68279" y="1808164"/>
            <a:ext cx="4328284" cy="39608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787057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08A804-EDA6-F945-8BC6-B1A966F7E811}"/>
              </a:ext>
            </a:extLst>
          </p:cNvPr>
          <p:cNvSpPr txBox="1"/>
          <p:nvPr userDrawn="1"/>
        </p:nvSpPr>
        <p:spPr>
          <a:xfrm>
            <a:off x="1595438" y="3044279"/>
            <a:ext cx="9001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your attention</a:t>
            </a:r>
            <a:endParaRPr lang="en-US" sz="4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19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4">
            <a:extLst>
              <a:ext uri="{FF2B5EF4-FFF2-40B4-BE49-F238E27FC236}">
                <a16:creationId xmlns:a16="http://schemas.microsoft.com/office/drawing/2014/main" id="{07599DF2-0F95-9A4B-99A4-BF901DF9CD09}"/>
              </a:ext>
            </a:extLst>
          </p:cNvPr>
          <p:cNvSpPr txBox="1"/>
          <p:nvPr userDrawn="1"/>
        </p:nvSpPr>
        <p:spPr>
          <a:xfrm>
            <a:off x="1604046" y="1352344"/>
            <a:ext cx="3863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b="1" i="0">
                <a:solidFill>
                  <a:schemeClr val="tx1"/>
                </a:solidFill>
                <a:latin typeface="+mj-lt"/>
              </a:rPr>
              <a:t>About </a:t>
            </a:r>
            <a:r>
              <a:rPr lang="fr-FR" sz="2000" b="1" i="0" err="1">
                <a:solidFill>
                  <a:schemeClr val="tx1"/>
                </a:solidFill>
                <a:latin typeface="+mj-lt"/>
              </a:rPr>
              <a:t>Pathways</a:t>
            </a:r>
            <a:endParaRPr lang="fr-FR" sz="2000" b="1" i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任意形状 981">
            <a:extLst>
              <a:ext uri="{FF2B5EF4-FFF2-40B4-BE49-F238E27FC236}">
                <a16:creationId xmlns:a16="http://schemas.microsoft.com/office/drawing/2014/main" id="{2F6D342C-7B93-E546-B6B8-859931FC0EC6}"/>
              </a:ext>
            </a:extLst>
          </p:cNvPr>
          <p:cNvSpPr>
            <a:spLocks noChangeAspect="1"/>
          </p:cNvSpPr>
          <p:nvPr userDrawn="1"/>
        </p:nvSpPr>
        <p:spPr>
          <a:xfrm>
            <a:off x="6203657" y="2498457"/>
            <a:ext cx="181520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262" y="6178"/>
                </a:moveTo>
                <a:lnTo>
                  <a:pt x="10249" y="154"/>
                </a:lnTo>
                <a:cubicBezTo>
                  <a:pt x="10591" y="-52"/>
                  <a:pt x="11018" y="-52"/>
                  <a:pt x="11360" y="154"/>
                </a:cubicBezTo>
                <a:lnTo>
                  <a:pt x="21338" y="6179"/>
                </a:lnTo>
                <a:cubicBezTo>
                  <a:pt x="21500" y="6277"/>
                  <a:pt x="21600" y="6454"/>
                  <a:pt x="21600" y="6645"/>
                </a:cubicBezTo>
                <a:lnTo>
                  <a:pt x="21600" y="20461"/>
                </a:lnTo>
                <a:cubicBezTo>
                  <a:pt x="21600" y="21061"/>
                  <a:pt x="21117" y="21548"/>
                  <a:pt x="20520" y="21548"/>
                </a:cubicBezTo>
                <a:lnTo>
                  <a:pt x="1080" y="21548"/>
                </a:lnTo>
                <a:cubicBezTo>
                  <a:pt x="483" y="21548"/>
                  <a:pt x="0" y="21061"/>
                  <a:pt x="0" y="20461"/>
                </a:cubicBezTo>
                <a:lnTo>
                  <a:pt x="0" y="6644"/>
                </a:lnTo>
                <a:cubicBezTo>
                  <a:pt x="0" y="6453"/>
                  <a:pt x="100" y="6276"/>
                  <a:pt x="262" y="6178"/>
                </a:cubicBezTo>
                <a:close/>
                <a:moveTo>
                  <a:pt x="17654" y="7688"/>
                </a:moveTo>
                <a:lnTo>
                  <a:pt x="10866" y="13598"/>
                </a:lnTo>
                <a:lnTo>
                  <a:pt x="3939" y="7682"/>
                </a:lnTo>
                <a:lnTo>
                  <a:pt x="2541" y="9338"/>
                </a:lnTo>
                <a:lnTo>
                  <a:pt x="10879" y="16460"/>
                </a:lnTo>
                <a:lnTo>
                  <a:pt x="19066" y="9332"/>
                </a:lnTo>
                <a:lnTo>
                  <a:pt x="17654" y="7688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pic>
        <p:nvPicPr>
          <p:cNvPr id="30" name="Graphique 20">
            <a:extLst>
              <a:ext uri="{FF2B5EF4-FFF2-40B4-BE49-F238E27FC236}">
                <a16:creationId xmlns:a16="http://schemas.microsoft.com/office/drawing/2014/main" id="{7B555829-2D87-4C4F-BDDB-9DD986506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01596" y="2101495"/>
            <a:ext cx="180000" cy="18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0A5AA-9D55-324B-8C2D-6D6B625606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2097087"/>
            <a:ext cx="3871912" cy="2663825"/>
          </a:xfrm>
        </p:spPr>
        <p:txBody>
          <a:bodyPr>
            <a:normAutofit/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project summary</a:t>
            </a:r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555AB210-7155-C444-9D49-48607587EA8F}"/>
              </a:ext>
            </a:extLst>
          </p:cNvPr>
          <p:cNvSpPr txBox="1"/>
          <p:nvPr userDrawn="1"/>
        </p:nvSpPr>
        <p:spPr>
          <a:xfrm>
            <a:off x="6112038" y="1352344"/>
            <a:ext cx="3863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b="1" i="0" err="1">
                <a:solidFill>
                  <a:schemeClr val="tx1"/>
                </a:solidFill>
                <a:latin typeface="+mj-lt"/>
              </a:rPr>
              <a:t>Get</a:t>
            </a:r>
            <a:r>
              <a:rPr lang="fr-FR" sz="2000" b="1" i="0">
                <a:solidFill>
                  <a:schemeClr val="tx1"/>
                </a:solidFill>
                <a:latin typeface="+mj-lt"/>
              </a:rPr>
              <a:t> in </a:t>
            </a:r>
            <a:r>
              <a:rPr lang="fr-FR" sz="2000" b="1" i="0" err="1">
                <a:solidFill>
                  <a:schemeClr val="tx1"/>
                </a:solidFill>
                <a:latin typeface="+mj-lt"/>
              </a:rPr>
              <a:t>touch</a:t>
            </a:r>
            <a:endParaRPr lang="fr-FR" sz="2000" b="1" i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11B68AA-4BC7-2840-B2E4-A9936D7F0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2824" y="2092761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website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A742C0C-E1F4-B84E-B595-F15A07A593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2824" y="2509833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email address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5688BF-09F9-8C44-9A99-FCB8A6E70BFB}"/>
              </a:ext>
            </a:extLst>
          </p:cNvPr>
          <p:cNvGrpSpPr/>
          <p:nvPr userDrawn="1"/>
        </p:nvGrpSpPr>
        <p:grpSpPr>
          <a:xfrm>
            <a:off x="-212655" y="5241856"/>
            <a:ext cx="8952616" cy="1828800"/>
            <a:chOff x="-212655" y="5241856"/>
            <a:chExt cx="8952616" cy="18288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CF9CC0-E94B-9542-9BA6-439842532E37}"/>
                </a:ext>
              </a:extLst>
            </p:cNvPr>
            <p:cNvSpPr/>
            <p:nvPr userDrawn="1"/>
          </p:nvSpPr>
          <p:spPr>
            <a:xfrm>
              <a:off x="0" y="5768975"/>
              <a:ext cx="6096000" cy="1089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070E6DA-29EA-B140-86A5-A256FF6D93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212655" y="5241856"/>
              <a:ext cx="3667378" cy="1828800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E59EAC8-E982-FD49-9981-B8B05AF45FAA}"/>
                </a:ext>
              </a:extLst>
            </p:cNvPr>
            <p:cNvGrpSpPr/>
            <p:nvPr userDrawn="1"/>
          </p:nvGrpSpPr>
          <p:grpSpPr>
            <a:xfrm>
              <a:off x="3703824" y="5852937"/>
              <a:ext cx="5036137" cy="400110"/>
              <a:chOff x="3703824" y="5852937"/>
              <a:chExt cx="5036137" cy="40011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2BEF4B-3C7C-9C46-99FB-974F9DD91E40}"/>
                  </a:ext>
                </a:extLst>
              </p:cNvPr>
              <p:cNvSpPr txBox="1"/>
              <p:nvPr userDrawn="1"/>
            </p:nvSpPr>
            <p:spPr>
              <a:xfrm>
                <a:off x="4284919" y="5852937"/>
                <a:ext cx="44550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fontAlgn="base"/>
                <a:r>
                  <a:rPr lang="en-US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project has received funding from the European Union’s Horizon 2020 Research and Innovation </a:t>
                </a:r>
                <a:r>
                  <a:rPr lang="en-US" sz="10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Programme</a:t>
                </a:r>
                <a:r>
                  <a:rPr lang="en-US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under grant agreement No 101000395.</a:t>
                </a:r>
                <a:r>
                  <a:rPr lang="en-GB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</p:txBody>
          </p:sp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E4DB91DE-41E3-274A-91F9-46746CBD9A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03824" y="5873829"/>
                <a:ext cx="527934" cy="358326"/>
              </a:xfrm>
              <a:prstGeom prst="rect">
                <a:avLst/>
              </a:prstGeom>
            </p:spPr>
          </p:pic>
        </p:grpSp>
      </p:grp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BF53F78-8E1B-134C-BB21-208501165A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2824" y="2926905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Twitter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5BF72C0-D622-2E4D-B06F-6019B4F79C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2824" y="3343976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</a:t>
            </a:r>
            <a:r>
              <a:rPr lang="en-US" err="1"/>
              <a:t>Linkedin</a:t>
            </a:r>
            <a:endParaRPr lang="en-US"/>
          </a:p>
        </p:txBody>
      </p:sp>
      <p:pic>
        <p:nvPicPr>
          <p:cNvPr id="34" name="Graphique 20">
            <a:extLst>
              <a:ext uri="{FF2B5EF4-FFF2-40B4-BE49-F238E27FC236}">
                <a16:creationId xmlns:a16="http://schemas.microsoft.com/office/drawing/2014/main" id="{C8F5504D-DAC9-094D-B47C-621D5928C26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01596" y="2952625"/>
            <a:ext cx="180000" cy="142105"/>
          </a:xfrm>
          <a:prstGeom prst="rect">
            <a:avLst/>
          </a:prstGeom>
        </p:spPr>
      </p:pic>
      <p:pic>
        <p:nvPicPr>
          <p:cNvPr id="35" name="Graphique 20">
            <a:extLst>
              <a:ext uri="{FF2B5EF4-FFF2-40B4-BE49-F238E27FC236}">
                <a16:creationId xmlns:a16="http://schemas.microsoft.com/office/drawing/2014/main" id="{29C3F5B3-FD6E-3A47-BA79-692CC2ADEC1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214084" y="3356992"/>
            <a:ext cx="155023" cy="14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918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7"/>
            <a:ext cx="3710621" cy="524759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600926-2E60-AD43-B383-CC1D1A12A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34" t="22696" r="20133" b="14604"/>
          <a:stretch/>
        </p:blipFill>
        <p:spPr>
          <a:xfrm>
            <a:off x="6057900" y="0"/>
            <a:ext cx="5994400" cy="612933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4BF24E0-AA19-F14C-99D6-48CF9C6FAACB}"/>
              </a:ext>
            </a:extLst>
          </p:cNvPr>
          <p:cNvGrpSpPr/>
          <p:nvPr userDrawn="1"/>
        </p:nvGrpSpPr>
        <p:grpSpPr>
          <a:xfrm>
            <a:off x="-212655" y="5241856"/>
            <a:ext cx="8952616" cy="1828800"/>
            <a:chOff x="-212655" y="5241856"/>
            <a:chExt cx="8952616" cy="1828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106DAD-EB58-E745-A076-855BA01E1BB5}"/>
                </a:ext>
              </a:extLst>
            </p:cNvPr>
            <p:cNvSpPr/>
            <p:nvPr userDrawn="1"/>
          </p:nvSpPr>
          <p:spPr>
            <a:xfrm>
              <a:off x="0" y="5768975"/>
              <a:ext cx="6096000" cy="1089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6837CB4-3DED-BE42-B07D-C1417F372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212655" y="5241856"/>
              <a:ext cx="3667378" cy="182880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FE327E3-6508-AB44-8EDF-F681AE0AA634}"/>
                </a:ext>
              </a:extLst>
            </p:cNvPr>
            <p:cNvGrpSpPr/>
            <p:nvPr userDrawn="1"/>
          </p:nvGrpSpPr>
          <p:grpSpPr>
            <a:xfrm>
              <a:off x="3703824" y="5852937"/>
              <a:ext cx="5036137" cy="400110"/>
              <a:chOff x="3703824" y="5852937"/>
              <a:chExt cx="5036137" cy="40011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4295EA-12FB-8042-B297-A1BE907ADA99}"/>
                  </a:ext>
                </a:extLst>
              </p:cNvPr>
              <p:cNvSpPr txBox="1"/>
              <p:nvPr userDrawn="1"/>
            </p:nvSpPr>
            <p:spPr>
              <a:xfrm>
                <a:off x="4284919" y="5852937"/>
                <a:ext cx="44550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fontAlgn="base"/>
                <a:r>
                  <a:rPr lang="en-US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project has received funding from the European Union’s Horizon 2020 Research and Innovation Programme under grant agreement No 101000395.</a:t>
                </a:r>
                <a:r>
                  <a:rPr lang="en-GB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</p:txBody>
          </p: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53825FED-610C-2B40-8B6B-73A5A6E563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03824" y="5873829"/>
                <a:ext cx="527934" cy="3583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637893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7"/>
            <a:ext cx="3710621" cy="524759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732D5A6-16CA-B642-BBDD-F1A714CA8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589708" y="2927241"/>
            <a:ext cx="4230817" cy="39307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72A182-432D-3843-B934-840C3B89F0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6792431" y="0"/>
            <a:ext cx="3221011" cy="13161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C0E8D10-6947-974E-8F4C-405B38B43896}"/>
              </a:ext>
            </a:extLst>
          </p:cNvPr>
          <p:cNvGrpSpPr/>
          <p:nvPr userDrawn="1"/>
        </p:nvGrpSpPr>
        <p:grpSpPr>
          <a:xfrm>
            <a:off x="-212655" y="5241856"/>
            <a:ext cx="8952616" cy="1828800"/>
            <a:chOff x="-212655" y="5241856"/>
            <a:chExt cx="8952616" cy="1828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DB0974-4F24-FC42-88D8-A77F6B93D8CF}"/>
                </a:ext>
              </a:extLst>
            </p:cNvPr>
            <p:cNvSpPr/>
            <p:nvPr userDrawn="1"/>
          </p:nvSpPr>
          <p:spPr>
            <a:xfrm>
              <a:off x="0" y="5768975"/>
              <a:ext cx="6096000" cy="1089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250F798-5F7E-7E41-80E6-633488AD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-212655" y="5241856"/>
              <a:ext cx="3667378" cy="182880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DBB1407-67E1-E440-91B5-043A852EDAE4}"/>
                </a:ext>
              </a:extLst>
            </p:cNvPr>
            <p:cNvGrpSpPr/>
            <p:nvPr userDrawn="1"/>
          </p:nvGrpSpPr>
          <p:grpSpPr>
            <a:xfrm>
              <a:off x="3703824" y="5852937"/>
              <a:ext cx="5036137" cy="400110"/>
              <a:chOff x="3703824" y="5852937"/>
              <a:chExt cx="5036137" cy="40011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24AD4E-D407-6549-9DE1-D0522637E370}"/>
                  </a:ext>
                </a:extLst>
              </p:cNvPr>
              <p:cNvSpPr txBox="1"/>
              <p:nvPr userDrawn="1"/>
            </p:nvSpPr>
            <p:spPr>
              <a:xfrm>
                <a:off x="4284919" y="5852937"/>
                <a:ext cx="44550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fontAlgn="base"/>
                <a:r>
                  <a:rPr lang="en-US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project has received funding from the European Union’s Horizon 2020 Research and Innovation Programme under grant agreement No 101000395.</a:t>
                </a:r>
                <a:r>
                  <a:rPr lang="en-GB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</p:txBody>
          </p:sp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1F98596F-CBE2-C14B-97D3-4D624AC747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703824" y="5873829"/>
                <a:ext cx="527934" cy="3583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364150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8"/>
            <a:ext cx="3710621" cy="1458448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B12A44-A965-9C4A-8A4E-A95E11A06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instert picture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33635E-08FC-9148-B001-CC2E9F8D1599}"/>
              </a:ext>
            </a:extLst>
          </p:cNvPr>
          <p:cNvSpPr/>
          <p:nvPr userDrawn="1"/>
        </p:nvSpPr>
        <p:spPr>
          <a:xfrm>
            <a:off x="0" y="5768975"/>
            <a:ext cx="6096000" cy="108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E92649A-040E-5C4C-910C-6D7796E80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5241851"/>
            <a:ext cx="1735232" cy="16161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71E6D78-F8BD-FB42-B3E8-DBA4205E242F}"/>
              </a:ext>
            </a:extLst>
          </p:cNvPr>
          <p:cNvGrpSpPr/>
          <p:nvPr userDrawn="1"/>
        </p:nvGrpSpPr>
        <p:grpSpPr>
          <a:xfrm>
            <a:off x="2013247" y="5768975"/>
            <a:ext cx="3536948" cy="553998"/>
            <a:chOff x="3703824" y="5852937"/>
            <a:chExt cx="3536948" cy="5539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B142A6-859A-1140-9193-8FA7DB4FF827}"/>
                </a:ext>
              </a:extLst>
            </p:cNvPr>
            <p:cNvSpPr txBox="1"/>
            <p:nvPr userDrawn="1"/>
          </p:nvSpPr>
          <p:spPr>
            <a:xfrm>
              <a:off x="4284919" y="5852937"/>
              <a:ext cx="29558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base"/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 under grant agreement No 101000395.</a:t>
              </a:r>
              <a:r>
                <a:rPr lang="en-GB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38F38FD6-CEFA-1447-A47B-FDC3B35A16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03824" y="5950773"/>
              <a:ext cx="527934" cy="358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97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D67-B9AA-4848-8B64-623BB5FD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125"/>
            <a:ext cx="114490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6D2D7-BB75-1346-94E1-53584679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438" y="1808163"/>
            <a:ext cx="4402138" cy="696911"/>
          </a:xfrm>
        </p:spPr>
        <p:txBody>
          <a:bodyPr anchor="ctr"/>
          <a:lstStyle>
            <a:lvl1pPr marL="0" indent="0" algn="l">
              <a:buNone/>
              <a:defRPr sz="2400" b="0" i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3EF53-613D-3746-B0A0-96F4B09E5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438" y="2505074"/>
            <a:ext cx="4402138" cy="3263901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AD23E-7048-1746-8DE2-343FEAC3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808163"/>
            <a:ext cx="4424363" cy="696912"/>
          </a:xfrm>
        </p:spPr>
        <p:txBody>
          <a:bodyPr anchor="ctr"/>
          <a:lstStyle>
            <a:lvl1pPr marL="0" indent="0" algn="l">
              <a:buNone/>
              <a:defRPr sz="2400" b="0" i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33F55-9D6A-DA45-8668-D5442BD93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4424362" cy="3263901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94F5D3-25E6-3D48-BB38-22262BFD55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086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9F99-B386-B04D-986F-44DB37D8A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2365373"/>
            <a:ext cx="9019916" cy="1701800"/>
          </a:xfrm>
        </p:spPr>
        <p:txBody>
          <a:bodyPr anchor="ctr">
            <a:normAutofit/>
          </a:bodyPr>
          <a:lstStyle>
            <a:lvl1pPr algn="ctr">
              <a:defRPr sz="4400">
                <a:latin typeface="+mn-lt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5E8EA-2431-0447-8450-243C60991A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6647" y="4067174"/>
            <a:ext cx="9019916" cy="1701800"/>
          </a:xfrm>
        </p:spPr>
        <p:txBody>
          <a:bodyPr anchor="t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1C07EB-C7EA-A945-BA8F-4CD142141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5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BBC1-228D-C54E-984C-BC5BB2669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E527-4A31-EA46-8D74-10B83DF86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E3A932-62CE-9A40-9E80-A77BFF7A6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536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7BCE-9FA4-C14E-BC6B-CAF3EFAB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8" y="365125"/>
            <a:ext cx="4140199" cy="1325563"/>
          </a:xfrm>
        </p:spPr>
        <p:txBody>
          <a:bodyPr/>
          <a:lstStyle>
            <a:lvl1pPr algn="l">
              <a:defRPr sz="4000">
                <a:latin typeface="+mn-lt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4736-2D65-D542-93CE-271B538AD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5438" y="1825625"/>
            <a:ext cx="4140199" cy="394335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54CD90-7F61-DA4E-AB97-281B7E661C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56363" y="1825625"/>
            <a:ext cx="4140199" cy="39433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4E3CE-5D2A-8649-8347-FE2E32FD7D46}"/>
              </a:ext>
            </a:extLst>
          </p:cNvPr>
          <p:cNvSpPr/>
          <p:nvPr userDrawn="1"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CF14F80-4E6D-4A41-8FA5-0326AF00BD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0488" y="373627"/>
            <a:ext cx="4158686" cy="1327354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7BD202-8F78-1047-8ADA-992AC5920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395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D67-B9AA-4848-8B64-623BB5FD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125"/>
            <a:ext cx="114490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6D2D7-BB75-1346-94E1-53584679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438" y="1808163"/>
            <a:ext cx="4402138" cy="696911"/>
          </a:xfrm>
        </p:spPr>
        <p:txBody>
          <a:bodyPr anchor="ctr"/>
          <a:lstStyle>
            <a:lvl1pPr marL="0" indent="0" algn="l">
              <a:buNone/>
              <a:defRPr sz="2400" b="0" i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3EF53-613D-3746-B0A0-96F4B09E5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438" y="2505074"/>
            <a:ext cx="4402138" cy="3263901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AD23E-7048-1746-8DE2-343FEAC3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808163"/>
            <a:ext cx="4424363" cy="696912"/>
          </a:xfrm>
        </p:spPr>
        <p:txBody>
          <a:bodyPr anchor="ctr"/>
          <a:lstStyle>
            <a:lvl1pPr marL="0" indent="0" algn="l">
              <a:buNone/>
              <a:defRPr sz="2400" b="0" i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33F55-9D6A-DA45-8668-D5442BD93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4424362" cy="3263901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2E61BE-8598-FD4D-A1B2-85E7F3A9D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85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80DD-AA90-F14B-9C6B-009EF4F6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B2AE213-1A23-EF4C-9C7E-962812649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772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7B3E746-CC5C-A64D-9FD7-2359FC285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07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93E7-D623-3645-9841-9894AEB6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7" y="368300"/>
            <a:ext cx="9001125" cy="1331913"/>
          </a:xfrm>
        </p:spPr>
        <p:txBody>
          <a:bodyPr anchor="ctr">
            <a:normAutofit/>
          </a:bodyPr>
          <a:lstStyle>
            <a:lvl1pPr>
              <a:defRPr sz="4400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D52EB-D8AD-F348-9E4E-B5419B0AC4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808164"/>
            <a:ext cx="4500562" cy="396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insert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E90B4-E743-2843-BC76-F8E7CAA891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95438" y="1808164"/>
            <a:ext cx="4328284" cy="39608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336327-F5D2-5F49-B0C4-4CE52DE11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766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93E7-D623-3645-9841-9894AEB6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1331913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D52EB-D8AD-F348-9E4E-B5419B0AC4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595437" y="1808164"/>
            <a:ext cx="4500561" cy="3960812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E90B4-E743-2843-BC76-F8E7CAA891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68279" y="1808164"/>
            <a:ext cx="4328284" cy="39608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14F2E6-EC6F-6C41-84A6-61D153604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78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08A804-EDA6-F945-8BC6-B1A966F7E811}"/>
              </a:ext>
            </a:extLst>
          </p:cNvPr>
          <p:cNvSpPr txBox="1"/>
          <p:nvPr userDrawn="1"/>
        </p:nvSpPr>
        <p:spPr>
          <a:xfrm>
            <a:off x="1595438" y="3044279"/>
            <a:ext cx="9001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your attention</a:t>
            </a:r>
            <a:endParaRPr lang="en-US" sz="4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430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4">
            <a:extLst>
              <a:ext uri="{FF2B5EF4-FFF2-40B4-BE49-F238E27FC236}">
                <a16:creationId xmlns:a16="http://schemas.microsoft.com/office/drawing/2014/main" id="{07599DF2-0F95-9A4B-99A4-BF901DF9CD09}"/>
              </a:ext>
            </a:extLst>
          </p:cNvPr>
          <p:cNvSpPr txBox="1"/>
          <p:nvPr userDrawn="1"/>
        </p:nvSpPr>
        <p:spPr>
          <a:xfrm>
            <a:off x="1604046" y="1352344"/>
            <a:ext cx="3863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b="1" i="0">
                <a:solidFill>
                  <a:schemeClr val="tx1"/>
                </a:solidFill>
                <a:latin typeface="+mj-lt"/>
              </a:rPr>
              <a:t>About Pathways</a:t>
            </a:r>
          </a:p>
        </p:txBody>
      </p:sp>
      <p:sp>
        <p:nvSpPr>
          <p:cNvPr id="26" name="任意形状 981">
            <a:extLst>
              <a:ext uri="{FF2B5EF4-FFF2-40B4-BE49-F238E27FC236}">
                <a16:creationId xmlns:a16="http://schemas.microsoft.com/office/drawing/2014/main" id="{2F6D342C-7B93-E546-B6B8-859931FC0EC6}"/>
              </a:ext>
            </a:extLst>
          </p:cNvPr>
          <p:cNvSpPr>
            <a:spLocks noChangeAspect="1"/>
          </p:cNvSpPr>
          <p:nvPr userDrawn="1"/>
        </p:nvSpPr>
        <p:spPr>
          <a:xfrm>
            <a:off x="6203657" y="2498457"/>
            <a:ext cx="181520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262" y="6178"/>
                </a:moveTo>
                <a:lnTo>
                  <a:pt x="10249" y="154"/>
                </a:lnTo>
                <a:cubicBezTo>
                  <a:pt x="10591" y="-52"/>
                  <a:pt x="11018" y="-52"/>
                  <a:pt x="11360" y="154"/>
                </a:cubicBezTo>
                <a:lnTo>
                  <a:pt x="21338" y="6179"/>
                </a:lnTo>
                <a:cubicBezTo>
                  <a:pt x="21500" y="6277"/>
                  <a:pt x="21600" y="6454"/>
                  <a:pt x="21600" y="6645"/>
                </a:cubicBezTo>
                <a:lnTo>
                  <a:pt x="21600" y="20461"/>
                </a:lnTo>
                <a:cubicBezTo>
                  <a:pt x="21600" y="21061"/>
                  <a:pt x="21117" y="21548"/>
                  <a:pt x="20520" y="21548"/>
                </a:cubicBezTo>
                <a:lnTo>
                  <a:pt x="1080" y="21548"/>
                </a:lnTo>
                <a:cubicBezTo>
                  <a:pt x="483" y="21548"/>
                  <a:pt x="0" y="21061"/>
                  <a:pt x="0" y="20461"/>
                </a:cubicBezTo>
                <a:lnTo>
                  <a:pt x="0" y="6644"/>
                </a:lnTo>
                <a:cubicBezTo>
                  <a:pt x="0" y="6453"/>
                  <a:pt x="100" y="6276"/>
                  <a:pt x="262" y="6178"/>
                </a:cubicBezTo>
                <a:close/>
                <a:moveTo>
                  <a:pt x="17654" y="7688"/>
                </a:moveTo>
                <a:lnTo>
                  <a:pt x="10866" y="13598"/>
                </a:lnTo>
                <a:lnTo>
                  <a:pt x="3939" y="7682"/>
                </a:lnTo>
                <a:lnTo>
                  <a:pt x="2541" y="9338"/>
                </a:lnTo>
                <a:lnTo>
                  <a:pt x="10879" y="16460"/>
                </a:lnTo>
                <a:lnTo>
                  <a:pt x="19066" y="9332"/>
                </a:lnTo>
                <a:lnTo>
                  <a:pt x="17654" y="7688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pic>
        <p:nvPicPr>
          <p:cNvPr id="30" name="Graphique 20">
            <a:extLst>
              <a:ext uri="{FF2B5EF4-FFF2-40B4-BE49-F238E27FC236}">
                <a16:creationId xmlns:a16="http://schemas.microsoft.com/office/drawing/2014/main" id="{7B555829-2D87-4C4F-BDDB-9DD986506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01596" y="2101495"/>
            <a:ext cx="180000" cy="18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0A5AA-9D55-324B-8C2D-6D6B625606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2097087"/>
            <a:ext cx="3871912" cy="2663825"/>
          </a:xfrm>
        </p:spPr>
        <p:txBody>
          <a:bodyPr>
            <a:normAutofit/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project summary</a:t>
            </a:r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555AB210-7155-C444-9D49-48607587EA8F}"/>
              </a:ext>
            </a:extLst>
          </p:cNvPr>
          <p:cNvSpPr txBox="1"/>
          <p:nvPr userDrawn="1"/>
        </p:nvSpPr>
        <p:spPr>
          <a:xfrm>
            <a:off x="6112038" y="1352344"/>
            <a:ext cx="3863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b="1" i="0">
                <a:solidFill>
                  <a:schemeClr val="tx1"/>
                </a:solidFill>
                <a:latin typeface="+mj-lt"/>
              </a:rPr>
              <a:t>Get in touch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11B68AA-4BC7-2840-B2E4-A9936D7F0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2824" y="2092761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website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A742C0C-E1F4-B84E-B595-F15A07A593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2824" y="2509833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email address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5688BF-09F9-8C44-9A99-FCB8A6E70BFB}"/>
              </a:ext>
            </a:extLst>
          </p:cNvPr>
          <p:cNvGrpSpPr/>
          <p:nvPr userDrawn="1"/>
        </p:nvGrpSpPr>
        <p:grpSpPr>
          <a:xfrm>
            <a:off x="-212655" y="5241856"/>
            <a:ext cx="8952616" cy="1828800"/>
            <a:chOff x="-212655" y="5241856"/>
            <a:chExt cx="8952616" cy="18288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CF9CC0-E94B-9542-9BA6-439842532E37}"/>
                </a:ext>
              </a:extLst>
            </p:cNvPr>
            <p:cNvSpPr/>
            <p:nvPr userDrawn="1"/>
          </p:nvSpPr>
          <p:spPr>
            <a:xfrm>
              <a:off x="0" y="5768975"/>
              <a:ext cx="6096000" cy="1089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070E6DA-29EA-B140-86A5-A256FF6D93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212655" y="5241856"/>
              <a:ext cx="3667378" cy="1828800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E59EAC8-E982-FD49-9981-B8B05AF45FAA}"/>
                </a:ext>
              </a:extLst>
            </p:cNvPr>
            <p:cNvGrpSpPr/>
            <p:nvPr userDrawn="1"/>
          </p:nvGrpSpPr>
          <p:grpSpPr>
            <a:xfrm>
              <a:off x="3703824" y="5852937"/>
              <a:ext cx="5036137" cy="400110"/>
              <a:chOff x="3703824" y="5852937"/>
              <a:chExt cx="5036137" cy="40011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2BEF4B-3C7C-9C46-99FB-974F9DD91E40}"/>
                  </a:ext>
                </a:extLst>
              </p:cNvPr>
              <p:cNvSpPr txBox="1"/>
              <p:nvPr userDrawn="1"/>
            </p:nvSpPr>
            <p:spPr>
              <a:xfrm>
                <a:off x="4284919" y="5852937"/>
                <a:ext cx="44550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fontAlgn="base"/>
                <a:r>
                  <a:rPr lang="en-US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project has received funding from the European Union’s Horizon 2020 Research and Innovation Programme under grant agreement No 101000395.</a:t>
                </a:r>
                <a:r>
                  <a:rPr lang="en-GB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</p:txBody>
          </p:sp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E4DB91DE-41E3-274A-91F9-46746CBD9A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03824" y="5873829"/>
                <a:ext cx="527934" cy="358326"/>
              </a:xfrm>
              <a:prstGeom prst="rect">
                <a:avLst/>
              </a:prstGeom>
            </p:spPr>
          </p:pic>
        </p:grpSp>
      </p:grp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BF53F78-8E1B-134C-BB21-208501165A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2824" y="2926905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Twitter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5BF72C0-D622-2E4D-B06F-6019B4F79C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2824" y="3343976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</a:t>
            </a:r>
            <a:r>
              <a:rPr lang="en-US" err="1"/>
              <a:t>Linkedin</a:t>
            </a:r>
            <a:endParaRPr lang="en-US"/>
          </a:p>
        </p:txBody>
      </p:sp>
      <p:pic>
        <p:nvPicPr>
          <p:cNvPr id="34" name="Graphique 20">
            <a:extLst>
              <a:ext uri="{FF2B5EF4-FFF2-40B4-BE49-F238E27FC236}">
                <a16:creationId xmlns:a16="http://schemas.microsoft.com/office/drawing/2014/main" id="{C8F5504D-DAC9-094D-B47C-621D5928C26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01596" y="2952625"/>
            <a:ext cx="180000" cy="142105"/>
          </a:xfrm>
          <a:prstGeom prst="rect">
            <a:avLst/>
          </a:prstGeom>
        </p:spPr>
      </p:pic>
      <p:pic>
        <p:nvPicPr>
          <p:cNvPr id="35" name="Graphique 20">
            <a:extLst>
              <a:ext uri="{FF2B5EF4-FFF2-40B4-BE49-F238E27FC236}">
                <a16:creationId xmlns:a16="http://schemas.microsoft.com/office/drawing/2014/main" id="{29C3F5B3-FD6E-3A47-BA79-692CC2ADEC1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214084" y="3356992"/>
            <a:ext cx="155023" cy="14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4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80DD-AA90-F14B-9C6B-009EF4F6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31E6D8-965E-1A4C-845F-9747D5D3A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69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595342" y="1730540"/>
            <a:ext cx="10959049" cy="4081461"/>
          </a:xfrm>
          <a:prstGeom prst="rect">
            <a:avLst/>
          </a:prstGeom>
        </p:spPr>
        <p:txBody>
          <a:bodyPr/>
          <a:lstStyle>
            <a:lvl1pPr marL="244345" indent="-244345" algn="just">
              <a:buFont typeface="Arial Narrow" panose="020B0606020202030204" pitchFamily="34" charset="0"/>
              <a:buChar char="—"/>
              <a:defRPr sz="1368"/>
            </a:lvl1pPr>
            <a:lvl2pPr>
              <a:defRPr sz="1539"/>
            </a:lvl2pPr>
            <a:lvl3pPr marL="664139" indent="-244345" algn="just">
              <a:buFont typeface="Arial Narrow" panose="020B0606020202030204" pitchFamily="34" charset="0"/>
              <a:buChar char="—"/>
              <a:defRPr sz="1368"/>
            </a:lvl3pPr>
            <a:lvl4pPr marL="910990" indent="-244345" algn="just">
              <a:buFont typeface="Arial Narrow" panose="020B0606020202030204" pitchFamily="34" charset="0"/>
              <a:buChar char="—"/>
              <a:defRPr sz="1368"/>
            </a:lvl4pPr>
            <a:lvl5pPr marL="1157841" indent="-244345" algn="just">
              <a:buFont typeface="Arial Narrow" panose="020B0606020202030204" pitchFamily="34" charset="0"/>
              <a:buChar char="—"/>
              <a:defRPr sz="1368"/>
            </a:lvl5pPr>
          </a:lstStyle>
          <a:p>
            <a:pPr lvl="0"/>
            <a:r>
              <a:rPr lang="de-DE"/>
              <a:t> &lt;Hier Text eingeben&gt;</a:t>
            </a:r>
          </a:p>
          <a:p>
            <a:pPr lvl="2"/>
            <a:r>
              <a:rPr lang="de-DE"/>
              <a:t>&lt;Zweite Ebene&gt;</a:t>
            </a:r>
          </a:p>
          <a:p>
            <a:pPr lvl="3"/>
            <a:r>
              <a:rPr lang="de-DE"/>
              <a:t>&lt;Dritte Ebene&gt;</a:t>
            </a:r>
          </a:p>
          <a:p>
            <a:pPr lvl="4"/>
            <a:r>
              <a:rPr lang="de-DE"/>
              <a:t>&lt;Vierte Ebene&gt;</a:t>
            </a:r>
          </a:p>
          <a:p>
            <a:pPr lvl="0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&lt;Titel&gt;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TITEL DER PRÄSENTATION / Name der Autorin/des Autors</a:t>
            </a:r>
            <a:endParaRPr lang="de-DE" cap="non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5D29C-5FAD-450E-9AF9-47122E739D9B}" type="datetime1">
              <a:rPr lang="de-DE" smtClean="0"/>
              <a:t>08.03.2024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1347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7"/>
            <a:ext cx="3710621" cy="524759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600926-2E60-AD43-B383-CC1D1A12A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34" t="22696" r="20133" b="14604"/>
          <a:stretch/>
        </p:blipFill>
        <p:spPr>
          <a:xfrm>
            <a:off x="6057900" y="0"/>
            <a:ext cx="5994400" cy="612933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4BF24E0-AA19-F14C-99D6-48CF9C6FAACB}"/>
              </a:ext>
            </a:extLst>
          </p:cNvPr>
          <p:cNvGrpSpPr/>
          <p:nvPr userDrawn="1"/>
        </p:nvGrpSpPr>
        <p:grpSpPr>
          <a:xfrm>
            <a:off x="-212655" y="5241856"/>
            <a:ext cx="8952616" cy="1828800"/>
            <a:chOff x="-212655" y="5241856"/>
            <a:chExt cx="8952616" cy="1828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106DAD-EB58-E745-A076-855BA01E1BB5}"/>
                </a:ext>
              </a:extLst>
            </p:cNvPr>
            <p:cNvSpPr/>
            <p:nvPr userDrawn="1"/>
          </p:nvSpPr>
          <p:spPr>
            <a:xfrm>
              <a:off x="0" y="5768975"/>
              <a:ext cx="6096000" cy="1089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6837CB4-3DED-BE42-B07D-C1417F372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212655" y="5241856"/>
              <a:ext cx="3667378" cy="182880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FE327E3-6508-AB44-8EDF-F681AE0AA634}"/>
                </a:ext>
              </a:extLst>
            </p:cNvPr>
            <p:cNvGrpSpPr/>
            <p:nvPr userDrawn="1"/>
          </p:nvGrpSpPr>
          <p:grpSpPr>
            <a:xfrm>
              <a:off x="3703824" y="5852937"/>
              <a:ext cx="5036137" cy="400110"/>
              <a:chOff x="3703824" y="5852937"/>
              <a:chExt cx="5036137" cy="40011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4295EA-12FB-8042-B297-A1BE907ADA99}"/>
                  </a:ext>
                </a:extLst>
              </p:cNvPr>
              <p:cNvSpPr txBox="1"/>
              <p:nvPr userDrawn="1"/>
            </p:nvSpPr>
            <p:spPr>
              <a:xfrm>
                <a:off x="4284919" y="5852937"/>
                <a:ext cx="44550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fontAlgn="base"/>
                <a:r>
                  <a:rPr lang="en-US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project has received funding from the European Union’s Horizon 2020 Research and Innovation Programme under grant agreement No 101000395.</a:t>
                </a:r>
                <a:r>
                  <a:rPr lang="en-GB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</p:txBody>
          </p: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53825FED-610C-2B40-8B6B-73A5A6E563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03824" y="5873829"/>
                <a:ext cx="527934" cy="3583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25802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7"/>
            <a:ext cx="3710621" cy="524759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732D5A6-16CA-B642-BBDD-F1A714CA8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589708" y="2927241"/>
            <a:ext cx="4230817" cy="39307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72A182-432D-3843-B934-840C3B89F0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6792431" y="0"/>
            <a:ext cx="3221011" cy="13161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C0E8D10-6947-974E-8F4C-405B38B43896}"/>
              </a:ext>
            </a:extLst>
          </p:cNvPr>
          <p:cNvGrpSpPr/>
          <p:nvPr userDrawn="1"/>
        </p:nvGrpSpPr>
        <p:grpSpPr>
          <a:xfrm>
            <a:off x="-212655" y="5241856"/>
            <a:ext cx="8952616" cy="1828800"/>
            <a:chOff x="-212655" y="5241856"/>
            <a:chExt cx="8952616" cy="1828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DB0974-4F24-FC42-88D8-A77F6B93D8CF}"/>
                </a:ext>
              </a:extLst>
            </p:cNvPr>
            <p:cNvSpPr/>
            <p:nvPr userDrawn="1"/>
          </p:nvSpPr>
          <p:spPr>
            <a:xfrm>
              <a:off x="0" y="5768975"/>
              <a:ext cx="6096000" cy="1089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250F798-5F7E-7E41-80E6-633488AD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-212655" y="5241856"/>
              <a:ext cx="3667378" cy="182880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DBB1407-67E1-E440-91B5-043A852EDAE4}"/>
                </a:ext>
              </a:extLst>
            </p:cNvPr>
            <p:cNvGrpSpPr/>
            <p:nvPr userDrawn="1"/>
          </p:nvGrpSpPr>
          <p:grpSpPr>
            <a:xfrm>
              <a:off x="3703824" y="5852937"/>
              <a:ext cx="5036137" cy="400110"/>
              <a:chOff x="3703824" y="5852937"/>
              <a:chExt cx="5036137" cy="40011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24AD4E-D407-6549-9DE1-D0522637E370}"/>
                  </a:ext>
                </a:extLst>
              </p:cNvPr>
              <p:cNvSpPr txBox="1"/>
              <p:nvPr userDrawn="1"/>
            </p:nvSpPr>
            <p:spPr>
              <a:xfrm>
                <a:off x="4284919" y="5852937"/>
                <a:ext cx="44550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fontAlgn="base"/>
                <a:r>
                  <a:rPr lang="en-US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project has received funding from the European Union’s Horizon 2020 Research and Innovation Programme under grant agreement No 101000395.</a:t>
                </a:r>
                <a:r>
                  <a:rPr lang="en-GB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</p:txBody>
          </p:sp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1F98596F-CBE2-C14B-97D3-4D624AC747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703824" y="5873829"/>
                <a:ext cx="527934" cy="3583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225248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E0EBD4-725A-7146-85C9-BFA7769C1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999459"/>
            <a:ext cx="3718367" cy="242954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297290-4BF2-5C49-A22A-202C140C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3634548"/>
            <a:ext cx="3710621" cy="1458448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B12A44-A965-9C4A-8A4E-A95E11A06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instert picture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33635E-08FC-9148-B001-CC2E9F8D1599}"/>
              </a:ext>
            </a:extLst>
          </p:cNvPr>
          <p:cNvSpPr/>
          <p:nvPr userDrawn="1"/>
        </p:nvSpPr>
        <p:spPr>
          <a:xfrm>
            <a:off x="0" y="5768975"/>
            <a:ext cx="6096000" cy="108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E92649A-040E-5C4C-910C-6D7796E80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5241851"/>
            <a:ext cx="1735232" cy="16161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71E6D78-F8BD-FB42-B3E8-DBA4205E242F}"/>
              </a:ext>
            </a:extLst>
          </p:cNvPr>
          <p:cNvGrpSpPr/>
          <p:nvPr userDrawn="1"/>
        </p:nvGrpSpPr>
        <p:grpSpPr>
          <a:xfrm>
            <a:off x="2013247" y="5768975"/>
            <a:ext cx="3536948" cy="553998"/>
            <a:chOff x="3703824" y="5852937"/>
            <a:chExt cx="3536948" cy="5539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B142A6-859A-1140-9193-8FA7DB4FF827}"/>
                </a:ext>
              </a:extLst>
            </p:cNvPr>
            <p:cNvSpPr txBox="1"/>
            <p:nvPr userDrawn="1"/>
          </p:nvSpPr>
          <p:spPr>
            <a:xfrm>
              <a:off x="4284919" y="5852937"/>
              <a:ext cx="29558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base"/>
              <a:r>
                <a:rPr lang="en-US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 under grant agreement No 101000395.</a:t>
              </a:r>
              <a:r>
                <a:rPr lang="en-GB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38F38FD6-CEFA-1447-A47B-FDC3B35A16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03824" y="5950773"/>
              <a:ext cx="527934" cy="358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07013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9F99-B386-B04D-986F-44DB37D8A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6647" y="2365373"/>
            <a:ext cx="9019916" cy="1701800"/>
          </a:xfrm>
        </p:spPr>
        <p:txBody>
          <a:bodyPr anchor="ctr">
            <a:normAutofit/>
          </a:bodyPr>
          <a:lstStyle>
            <a:lvl1pPr algn="ctr">
              <a:defRPr sz="4400">
                <a:latin typeface="+mn-lt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5E8EA-2431-0447-8450-243C60991A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6647" y="4067174"/>
            <a:ext cx="9019916" cy="1701800"/>
          </a:xfrm>
        </p:spPr>
        <p:txBody>
          <a:bodyPr anchor="t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033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BBC1-228D-C54E-984C-BC5BB2669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E527-4A31-EA46-8D74-10B83DF86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25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7BCE-9FA4-C14E-BC6B-CAF3EFAB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8" y="365125"/>
            <a:ext cx="4140199" cy="1325563"/>
          </a:xfrm>
        </p:spPr>
        <p:txBody>
          <a:bodyPr/>
          <a:lstStyle>
            <a:lvl1pPr algn="l">
              <a:defRPr sz="4000">
                <a:latin typeface="+mn-lt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4736-2D65-D542-93CE-271B538AD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5438" y="1825625"/>
            <a:ext cx="4140199" cy="394335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54CD90-7F61-DA4E-AB97-281B7E661C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56363" y="1825625"/>
            <a:ext cx="4140199" cy="39433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4E3CE-5D2A-8649-8347-FE2E32FD7D46}"/>
              </a:ext>
            </a:extLst>
          </p:cNvPr>
          <p:cNvSpPr/>
          <p:nvPr userDrawn="1"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CF14F80-4E6D-4A41-8FA5-0326AF00BD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0488" y="373627"/>
            <a:ext cx="4158686" cy="1327354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191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D67-B9AA-4848-8B64-623BB5FD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125"/>
            <a:ext cx="114490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6D2D7-BB75-1346-94E1-53584679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438" y="1808163"/>
            <a:ext cx="4402138" cy="696911"/>
          </a:xfrm>
        </p:spPr>
        <p:txBody>
          <a:bodyPr anchor="ctr"/>
          <a:lstStyle>
            <a:lvl1pPr marL="0" indent="0" algn="l">
              <a:buNone/>
              <a:defRPr sz="2400" b="0" i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3EF53-613D-3746-B0A0-96F4B09E5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438" y="2505074"/>
            <a:ext cx="4402138" cy="3263901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AD23E-7048-1746-8DE2-343FEAC3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808163"/>
            <a:ext cx="4424363" cy="696912"/>
          </a:xfrm>
        </p:spPr>
        <p:txBody>
          <a:bodyPr anchor="ctr"/>
          <a:lstStyle>
            <a:lvl1pPr marL="0" indent="0" algn="l">
              <a:buNone/>
              <a:defRPr sz="2400" b="0" i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33F55-9D6A-DA45-8668-D5442BD93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4424362" cy="3263901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443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80DD-AA90-F14B-9C6B-009EF4F6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457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38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3CBBC55-2B05-7B4F-A425-7CA369F52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854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93E7-D623-3645-9841-9894AEB6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7" y="368300"/>
            <a:ext cx="9001125" cy="1331913"/>
          </a:xfrm>
        </p:spPr>
        <p:txBody>
          <a:bodyPr anchor="ctr">
            <a:normAutofit/>
          </a:bodyPr>
          <a:lstStyle>
            <a:lvl1pPr>
              <a:defRPr sz="4400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D52EB-D8AD-F348-9E4E-B5419B0AC4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808164"/>
            <a:ext cx="4500562" cy="396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insert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E90B4-E743-2843-BC76-F8E7CAA891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95438" y="1808164"/>
            <a:ext cx="4328284" cy="39608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018542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93E7-D623-3645-9841-9894AEB6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1331913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D52EB-D8AD-F348-9E4E-B5419B0AC4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595437" y="1808164"/>
            <a:ext cx="4500561" cy="3960812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E90B4-E743-2843-BC76-F8E7CAA891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68279" y="1808164"/>
            <a:ext cx="4328284" cy="39608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781746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08A804-EDA6-F945-8BC6-B1A966F7E811}"/>
              </a:ext>
            </a:extLst>
          </p:cNvPr>
          <p:cNvSpPr txBox="1"/>
          <p:nvPr userDrawn="1"/>
        </p:nvSpPr>
        <p:spPr>
          <a:xfrm>
            <a:off x="1595438" y="3044279"/>
            <a:ext cx="9001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your attention</a:t>
            </a:r>
            <a:endParaRPr lang="en-US" sz="4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618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4">
            <a:extLst>
              <a:ext uri="{FF2B5EF4-FFF2-40B4-BE49-F238E27FC236}">
                <a16:creationId xmlns:a16="http://schemas.microsoft.com/office/drawing/2014/main" id="{07599DF2-0F95-9A4B-99A4-BF901DF9CD09}"/>
              </a:ext>
            </a:extLst>
          </p:cNvPr>
          <p:cNvSpPr txBox="1"/>
          <p:nvPr userDrawn="1"/>
        </p:nvSpPr>
        <p:spPr>
          <a:xfrm>
            <a:off x="1604046" y="1352344"/>
            <a:ext cx="3863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b="1" i="0">
                <a:solidFill>
                  <a:schemeClr val="tx1"/>
                </a:solidFill>
                <a:latin typeface="+mj-lt"/>
              </a:rPr>
              <a:t>About Pathways</a:t>
            </a:r>
          </a:p>
        </p:txBody>
      </p:sp>
      <p:sp>
        <p:nvSpPr>
          <p:cNvPr id="26" name="任意形状 981">
            <a:extLst>
              <a:ext uri="{FF2B5EF4-FFF2-40B4-BE49-F238E27FC236}">
                <a16:creationId xmlns:a16="http://schemas.microsoft.com/office/drawing/2014/main" id="{2F6D342C-7B93-E546-B6B8-859931FC0EC6}"/>
              </a:ext>
            </a:extLst>
          </p:cNvPr>
          <p:cNvSpPr>
            <a:spLocks noChangeAspect="1"/>
          </p:cNvSpPr>
          <p:nvPr userDrawn="1"/>
        </p:nvSpPr>
        <p:spPr>
          <a:xfrm>
            <a:off x="6203657" y="2498457"/>
            <a:ext cx="181520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262" y="6178"/>
                </a:moveTo>
                <a:lnTo>
                  <a:pt x="10249" y="154"/>
                </a:lnTo>
                <a:cubicBezTo>
                  <a:pt x="10591" y="-52"/>
                  <a:pt x="11018" y="-52"/>
                  <a:pt x="11360" y="154"/>
                </a:cubicBezTo>
                <a:lnTo>
                  <a:pt x="21338" y="6179"/>
                </a:lnTo>
                <a:cubicBezTo>
                  <a:pt x="21500" y="6277"/>
                  <a:pt x="21600" y="6454"/>
                  <a:pt x="21600" y="6645"/>
                </a:cubicBezTo>
                <a:lnTo>
                  <a:pt x="21600" y="20461"/>
                </a:lnTo>
                <a:cubicBezTo>
                  <a:pt x="21600" y="21061"/>
                  <a:pt x="21117" y="21548"/>
                  <a:pt x="20520" y="21548"/>
                </a:cubicBezTo>
                <a:lnTo>
                  <a:pt x="1080" y="21548"/>
                </a:lnTo>
                <a:cubicBezTo>
                  <a:pt x="483" y="21548"/>
                  <a:pt x="0" y="21061"/>
                  <a:pt x="0" y="20461"/>
                </a:cubicBezTo>
                <a:lnTo>
                  <a:pt x="0" y="6644"/>
                </a:lnTo>
                <a:cubicBezTo>
                  <a:pt x="0" y="6453"/>
                  <a:pt x="100" y="6276"/>
                  <a:pt x="262" y="6178"/>
                </a:cubicBezTo>
                <a:close/>
                <a:moveTo>
                  <a:pt x="17654" y="7688"/>
                </a:moveTo>
                <a:lnTo>
                  <a:pt x="10866" y="13598"/>
                </a:lnTo>
                <a:lnTo>
                  <a:pt x="3939" y="7682"/>
                </a:lnTo>
                <a:lnTo>
                  <a:pt x="2541" y="9338"/>
                </a:lnTo>
                <a:lnTo>
                  <a:pt x="10879" y="16460"/>
                </a:lnTo>
                <a:lnTo>
                  <a:pt x="19066" y="9332"/>
                </a:lnTo>
                <a:lnTo>
                  <a:pt x="17654" y="7688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pic>
        <p:nvPicPr>
          <p:cNvPr id="30" name="Graphique 20">
            <a:extLst>
              <a:ext uri="{FF2B5EF4-FFF2-40B4-BE49-F238E27FC236}">
                <a16:creationId xmlns:a16="http://schemas.microsoft.com/office/drawing/2014/main" id="{7B555829-2D87-4C4F-BDDB-9DD986506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01596" y="2101495"/>
            <a:ext cx="180000" cy="18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0A5AA-9D55-324B-8C2D-6D6B625606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2097087"/>
            <a:ext cx="3871912" cy="2663825"/>
          </a:xfrm>
        </p:spPr>
        <p:txBody>
          <a:bodyPr>
            <a:normAutofit/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project summary</a:t>
            </a:r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555AB210-7155-C444-9D49-48607587EA8F}"/>
              </a:ext>
            </a:extLst>
          </p:cNvPr>
          <p:cNvSpPr txBox="1"/>
          <p:nvPr userDrawn="1"/>
        </p:nvSpPr>
        <p:spPr>
          <a:xfrm>
            <a:off x="6112038" y="1352344"/>
            <a:ext cx="3863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b="1" i="0">
                <a:solidFill>
                  <a:schemeClr val="tx1"/>
                </a:solidFill>
                <a:latin typeface="+mj-lt"/>
              </a:rPr>
              <a:t>Get in touch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11B68AA-4BC7-2840-B2E4-A9936D7F0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2824" y="2092761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website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A742C0C-E1F4-B84E-B595-F15A07A593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2824" y="2509833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email address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5688BF-09F9-8C44-9A99-FCB8A6E70BFB}"/>
              </a:ext>
            </a:extLst>
          </p:cNvPr>
          <p:cNvGrpSpPr/>
          <p:nvPr userDrawn="1"/>
        </p:nvGrpSpPr>
        <p:grpSpPr>
          <a:xfrm>
            <a:off x="-212655" y="5241856"/>
            <a:ext cx="8952616" cy="1828800"/>
            <a:chOff x="-212655" y="5241856"/>
            <a:chExt cx="8952616" cy="18288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CF9CC0-E94B-9542-9BA6-439842532E37}"/>
                </a:ext>
              </a:extLst>
            </p:cNvPr>
            <p:cNvSpPr/>
            <p:nvPr userDrawn="1"/>
          </p:nvSpPr>
          <p:spPr>
            <a:xfrm>
              <a:off x="0" y="5768975"/>
              <a:ext cx="6096000" cy="1089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070E6DA-29EA-B140-86A5-A256FF6D93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212655" y="5241856"/>
              <a:ext cx="3667378" cy="1828800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E59EAC8-E982-FD49-9981-B8B05AF45FAA}"/>
                </a:ext>
              </a:extLst>
            </p:cNvPr>
            <p:cNvGrpSpPr/>
            <p:nvPr userDrawn="1"/>
          </p:nvGrpSpPr>
          <p:grpSpPr>
            <a:xfrm>
              <a:off x="3703824" y="5852937"/>
              <a:ext cx="5036137" cy="400110"/>
              <a:chOff x="3703824" y="5852937"/>
              <a:chExt cx="5036137" cy="40011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2BEF4B-3C7C-9C46-99FB-974F9DD91E40}"/>
                  </a:ext>
                </a:extLst>
              </p:cNvPr>
              <p:cNvSpPr txBox="1"/>
              <p:nvPr userDrawn="1"/>
            </p:nvSpPr>
            <p:spPr>
              <a:xfrm>
                <a:off x="4284919" y="5852937"/>
                <a:ext cx="44550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fontAlgn="base"/>
                <a:r>
                  <a:rPr lang="en-US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project has received funding from the European Union’s Horizon 2020 Research and Innovation Programme under grant agreement No 101000395.</a:t>
                </a:r>
                <a:r>
                  <a:rPr lang="en-GB" sz="10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</p:txBody>
          </p:sp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E4DB91DE-41E3-274A-91F9-46746CBD9A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03824" y="5873829"/>
                <a:ext cx="527934" cy="358326"/>
              </a:xfrm>
              <a:prstGeom prst="rect">
                <a:avLst/>
              </a:prstGeom>
            </p:spPr>
          </p:pic>
        </p:grpSp>
      </p:grp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BF53F78-8E1B-134C-BB21-208501165A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2824" y="2926905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Twitter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5BF72C0-D622-2E4D-B06F-6019B4F79C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2824" y="3343976"/>
            <a:ext cx="3995166" cy="1800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insert </a:t>
            </a:r>
            <a:r>
              <a:rPr lang="en-US" err="1"/>
              <a:t>Linkedin</a:t>
            </a:r>
            <a:endParaRPr lang="en-US"/>
          </a:p>
        </p:txBody>
      </p:sp>
      <p:pic>
        <p:nvPicPr>
          <p:cNvPr id="34" name="Graphique 20">
            <a:extLst>
              <a:ext uri="{FF2B5EF4-FFF2-40B4-BE49-F238E27FC236}">
                <a16:creationId xmlns:a16="http://schemas.microsoft.com/office/drawing/2014/main" id="{C8F5504D-DAC9-094D-B47C-621D5928C26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01596" y="2952625"/>
            <a:ext cx="180000" cy="142105"/>
          </a:xfrm>
          <a:prstGeom prst="rect">
            <a:avLst/>
          </a:prstGeom>
        </p:spPr>
      </p:pic>
      <p:pic>
        <p:nvPicPr>
          <p:cNvPr id="35" name="Graphique 20">
            <a:extLst>
              <a:ext uri="{FF2B5EF4-FFF2-40B4-BE49-F238E27FC236}">
                <a16:creationId xmlns:a16="http://schemas.microsoft.com/office/drawing/2014/main" id="{29C3F5B3-FD6E-3A47-BA79-692CC2ADEC1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214084" y="3356992"/>
            <a:ext cx="155023" cy="14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5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0.sv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7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37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38.sv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37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AED24F-F395-5A49-A7B8-05E61E8C950E}"/>
              </a:ext>
            </a:extLst>
          </p:cNvPr>
          <p:cNvSpPr/>
          <p:nvPr userDrawn="1"/>
        </p:nvSpPr>
        <p:spPr>
          <a:xfrm>
            <a:off x="0" y="6056093"/>
            <a:ext cx="12192000" cy="8221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5795B-360F-B648-B7B2-06648882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365125"/>
            <a:ext cx="9001126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C795-D3C3-ED4D-8ED8-800A3A618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438" y="1825625"/>
            <a:ext cx="9001126" cy="39433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4D10CD-A3D3-E94D-8613-FD508155D8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4983" y="6005293"/>
            <a:ext cx="850602" cy="87298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75B30-220C-6546-B95E-048F76992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700" r:id="rId2"/>
    <p:sldLayoutId id="2147483672" r:id="rId3"/>
    <p:sldLayoutId id="2147483881" r:id="rId4"/>
    <p:sldLayoutId id="2147483877" r:id="rId5"/>
    <p:sldLayoutId id="2147483875" r:id="rId6"/>
    <p:sldLayoutId id="2147483663" r:id="rId7"/>
    <p:sldLayoutId id="2147483664" r:id="rId8"/>
    <p:sldLayoutId id="2147483665" r:id="rId9"/>
    <p:sldLayoutId id="2147483880" r:id="rId10"/>
    <p:sldLayoutId id="2147483671" r:id="rId11"/>
    <p:sldLayoutId id="2147483699" r:id="rId12"/>
    <p:sldLayoutId id="2147483876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 cap="none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2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2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2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orient="horz" pos="3634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1139">
          <p15:clr>
            <a:srgbClr val="F26B43"/>
          </p15:clr>
        </p15:guide>
        <p15:guide id="9" pos="6675">
          <p15:clr>
            <a:srgbClr val="F26B43"/>
          </p15:clr>
        </p15:guide>
        <p15:guide id="10" pos="1005" userDrawn="1">
          <p15:clr>
            <a:srgbClr val="F26B43"/>
          </p15:clr>
        </p15:guide>
        <p15:guide id="1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8C1BA0-5642-4F4F-AFEE-7C4497BFDF1B}"/>
              </a:ext>
            </a:extLst>
          </p:cNvPr>
          <p:cNvSpPr/>
          <p:nvPr userDrawn="1"/>
        </p:nvSpPr>
        <p:spPr>
          <a:xfrm>
            <a:off x="0" y="6056093"/>
            <a:ext cx="12192000" cy="8221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3037857-4DC7-0A4F-A25D-0CD7AEDB2F6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4983" y="6005293"/>
            <a:ext cx="850602" cy="87298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5795B-360F-B648-B7B2-06648882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365125"/>
            <a:ext cx="9001126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C795-D3C3-ED4D-8ED8-800A3A618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438" y="1825625"/>
            <a:ext cx="9001126" cy="39433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75B30-220C-6546-B95E-048F76992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 cap="none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2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2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2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orient="horz" pos="3634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1139">
          <p15:clr>
            <a:srgbClr val="F26B43"/>
          </p15:clr>
        </p15:guide>
        <p15:guide id="9" pos="6675">
          <p15:clr>
            <a:srgbClr val="F26B43"/>
          </p15:clr>
        </p15:guide>
        <p15:guide id="10" pos="1005" userDrawn="1">
          <p15:clr>
            <a:srgbClr val="F26B43"/>
          </p15:clr>
        </p15:guide>
        <p15:guide id="11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7A2622-8887-0341-AE8F-889E04431480}"/>
              </a:ext>
            </a:extLst>
          </p:cNvPr>
          <p:cNvSpPr/>
          <p:nvPr userDrawn="1"/>
        </p:nvSpPr>
        <p:spPr>
          <a:xfrm>
            <a:off x="0" y="6056093"/>
            <a:ext cx="12192000" cy="822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5795B-360F-B648-B7B2-06648882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365125"/>
            <a:ext cx="9001126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C795-D3C3-ED4D-8ED8-800A3A618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438" y="1825625"/>
            <a:ext cx="9001126" cy="39433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66DB27-ED83-344A-B1A3-2C452E4B2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2512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3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63A085A-792A-794C-ACC4-C396126ECAF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4983" y="6005293"/>
            <a:ext cx="850602" cy="87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orient="horz" pos="3634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1139">
          <p15:clr>
            <a:srgbClr val="F26B43"/>
          </p15:clr>
        </p15:guide>
        <p15:guide id="9" pos="6675">
          <p15:clr>
            <a:srgbClr val="F26B43"/>
          </p15:clr>
        </p15:guide>
        <p15:guide id="10" pos="1005" userDrawn="1">
          <p15:clr>
            <a:srgbClr val="F26B43"/>
          </p15:clr>
        </p15:guide>
        <p15:guide id="11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5795B-360F-B648-B7B2-06648882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365125"/>
            <a:ext cx="9001126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C795-D3C3-ED4D-8ED8-800A3A618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438" y="1825625"/>
            <a:ext cx="9001126" cy="39433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4D10CD-A3D3-E94D-8613-FD508155D8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798" y="5833355"/>
            <a:ext cx="956930" cy="9821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F6396-ABB6-4C4A-AFAE-688E6E0AB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4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orient="horz" pos="3634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1139">
          <p15:clr>
            <a:srgbClr val="F26B43"/>
          </p15:clr>
        </p15:guide>
        <p15:guide id="9" pos="6675">
          <p15:clr>
            <a:srgbClr val="F26B43"/>
          </p15:clr>
        </p15:guide>
        <p15:guide id="10" pos="1005">
          <p15:clr>
            <a:srgbClr val="F26B43"/>
          </p15:clr>
        </p15:guide>
        <p15:guide id="11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5795B-360F-B648-B7B2-06648882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365125"/>
            <a:ext cx="9001126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C795-D3C3-ED4D-8ED8-800A3A618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438" y="1825625"/>
            <a:ext cx="9001126" cy="39433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4D10CD-A3D3-E94D-8613-FD508155D8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798" y="5833355"/>
            <a:ext cx="956930" cy="9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8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orient="horz" pos="3634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1139">
          <p15:clr>
            <a:srgbClr val="F26B43"/>
          </p15:clr>
        </p15:guide>
        <p15:guide id="9" pos="6675">
          <p15:clr>
            <a:srgbClr val="F26B43"/>
          </p15:clr>
        </p15:guide>
        <p15:guide id="10" pos="1005">
          <p15:clr>
            <a:srgbClr val="F26B43"/>
          </p15:clr>
        </p15:guide>
        <p15:guide id="11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5795B-360F-B648-B7B2-06648882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365125"/>
            <a:ext cx="9001126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C795-D3C3-ED4D-8ED8-800A3A618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438" y="1825625"/>
            <a:ext cx="9001126" cy="39433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4D10CD-A3D3-E94D-8613-FD508155D8C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798" y="5833355"/>
            <a:ext cx="956930" cy="9821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F6396-ABB6-4C4A-AFAE-688E6E0AB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129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1C02BF3-6CFC-A548-B91D-73F201674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orient="horz" pos="3634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1139">
          <p15:clr>
            <a:srgbClr val="F26B43"/>
          </p15:clr>
        </p15:guide>
        <p15:guide id="9" pos="6675">
          <p15:clr>
            <a:srgbClr val="F26B43"/>
          </p15:clr>
        </p15:guide>
        <p15:guide id="10" pos="1005">
          <p15:clr>
            <a:srgbClr val="F26B43"/>
          </p15:clr>
        </p15:guide>
        <p15:guide id="11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5795B-360F-B648-B7B2-06648882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365125"/>
            <a:ext cx="9001126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C795-D3C3-ED4D-8ED8-800A3A618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438" y="1825625"/>
            <a:ext cx="9001126" cy="39433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4D10CD-A3D3-E94D-8613-FD508155D8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798" y="5833355"/>
            <a:ext cx="956930" cy="9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orient="horz" pos="3634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1139">
          <p15:clr>
            <a:srgbClr val="F26B43"/>
          </p15:clr>
        </p15:guide>
        <p15:guide id="9" pos="6675">
          <p15:clr>
            <a:srgbClr val="F26B43"/>
          </p15:clr>
        </p15:guide>
        <p15:guide id="10" pos="1005">
          <p15:clr>
            <a:srgbClr val="F26B43"/>
          </p15:clr>
        </p15:guide>
        <p15:guide id="1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microsoft.com/office/2018/10/relationships/comments" Target="../comments/modernComment_174_7285D1D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B7FF-7CE6-BF4D-AFFA-6C40A1C78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647" y="254742"/>
            <a:ext cx="4519353" cy="2429540"/>
          </a:xfrm>
        </p:spPr>
        <p:txBody>
          <a:bodyPr/>
          <a:lstStyle/>
          <a:p>
            <a:r>
              <a:rPr lang="en-US"/>
              <a:t>Krull </a:t>
            </a:r>
            <a:r>
              <a:rPr lang="en-US" err="1"/>
              <a:t>varken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0FF7-6B92-3342-B26B-07ED1161C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5438" y="2889830"/>
            <a:ext cx="4509938" cy="10337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Coen.vanwagenberg@wur.nl</a:t>
            </a:r>
            <a:endParaRPr lang="pt-BR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/>
              <a:t>Wageningen Economic Research</a:t>
            </a:r>
          </a:p>
          <a:p>
            <a:r>
              <a:rPr lang="en-US"/>
              <a:t>7 March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A273FF-51CC-966C-0F0C-7AFA1A8E6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00" y="4173719"/>
            <a:ext cx="1167604" cy="14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857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9790-510B-C74F-8921-BB19857C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Krull </a:t>
            </a:r>
            <a:r>
              <a:rPr lang="en-US" err="1"/>
              <a:t>varken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98DD9-3503-6241-B950-1F6962DE8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38" y="1825625"/>
            <a:ext cx="4500562" cy="3943327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Krull </a:t>
            </a:r>
            <a:r>
              <a:rPr lang="en-US" sz="18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varken</a:t>
            </a:r>
            <a:r>
              <a:rPr lang="en-US" sz="18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(Krull pigs)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>
                <a:ea typeface="Calibri" panose="020F0502020204030204" pitchFamily="34" charset="0"/>
                <a:cs typeface="Times New Roman" panose="02020603050405020304" pitchFamily="18" charset="0"/>
              </a:rPr>
              <a:t>Practice hub 8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Conventional pig production with innovative flooring and biodiversity focus</a:t>
            </a:r>
            <a:endParaRPr lang="pt-BR" sz="18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Type: Pork</a:t>
            </a:r>
          </a:p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BA7A13-BF97-5269-A87B-DB72B4EC744E}"/>
              </a:ext>
            </a:extLst>
          </p:cNvPr>
          <p:cNvSpPr txBox="1">
            <a:spLocks/>
          </p:cNvSpPr>
          <p:nvPr/>
        </p:nvSpPr>
        <p:spPr>
          <a:xfrm>
            <a:off x="6096000" y="2378990"/>
            <a:ext cx="4500562" cy="34351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US" kern="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8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NETHERLANDS</a:t>
            </a:r>
            <a:endParaRPr lang="en-US" kern="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b="1" kern="100">
                <a:ea typeface="Calibri" panose="020F0502020204030204" pitchFamily="34" charset="0"/>
                <a:cs typeface="Times New Roman" panose="02020603050405020304" pitchFamily="18" charset="0"/>
              </a:rPr>
              <a:t>Industry partner</a:t>
            </a:r>
            <a:br>
              <a:rPr lang="en-US" kern="1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>
                <a:ea typeface="Calibri" panose="020F0502020204030204" pitchFamily="34" charset="0"/>
                <a:cs typeface="Times New Roman" panose="02020603050405020304" pitchFamily="18" charset="0"/>
              </a:rPr>
              <a:t>Wageningen Economic Research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pt-BR" kern="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b="1" kern="100">
                <a:ea typeface="Calibri" panose="020F0502020204030204" pitchFamily="34" charset="0"/>
                <a:cs typeface="Times New Roman" panose="02020603050405020304" pitchFamily="18" charset="0"/>
              </a:rPr>
              <a:t>Facilitator</a:t>
            </a:r>
            <a:br>
              <a:rPr lang="en-US" kern="1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>
                <a:ea typeface="Calibri" panose="020F0502020204030204" pitchFamily="34" charset="0"/>
                <a:cs typeface="Times New Roman" panose="02020603050405020304" pitchFamily="18" charset="0"/>
              </a:rPr>
              <a:t>Wageningen Economic Research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pt-BR" kern="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7338E-8D44-F22A-68D7-48F504704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917" y="3501617"/>
            <a:ext cx="714375" cy="7143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F56BAA1-848F-F26D-120D-7413402FC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055" y="4105774"/>
            <a:ext cx="1524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157AA01-A903-8C5C-A218-708AA9D29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3" y="5385516"/>
            <a:ext cx="1524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8BF8EE-FB83-6D62-79FC-E89317702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190" y="1808163"/>
            <a:ext cx="902373" cy="10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1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9790-510B-C74F-8921-BB19857C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365125"/>
            <a:ext cx="9001126" cy="1325563"/>
          </a:xfrm>
        </p:spPr>
        <p:txBody>
          <a:bodyPr/>
          <a:lstStyle/>
          <a:p>
            <a:r>
              <a:rPr lang="en-US"/>
              <a:t>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3221A-EF4B-0661-7224-872DB4A6B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39" y="1812562"/>
            <a:ext cx="4929347" cy="3956413"/>
          </a:xfrm>
        </p:spPr>
        <p:txBody>
          <a:bodyPr vert="horz" lIns="0" tIns="0" rIns="0" bIns="0" rtlCol="0" anchor="t">
            <a:normAutofit fontScale="625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8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OECD Area of Innovation: Production techniques</a:t>
            </a:r>
            <a:endParaRPr lang="pt-BR" sz="18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8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 type: Intensive, niche</a:t>
            </a:r>
            <a:endParaRPr lang="pt-BR" sz="18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8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Innovation interests: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>
                <a:ea typeface="Calibri" panose="020F0502020204030204" pitchFamily="34" charset="0"/>
                <a:cs typeface="Times New Roman" panose="02020603050405020304" pitchFamily="18" charset="0"/>
              </a:rPr>
              <a:t>Innovative housing system</a:t>
            </a:r>
          </a:p>
          <a:p>
            <a:pPr marL="1200150" lvl="2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solid floor with a thick layer of bedding material to root, rest and play</a:t>
            </a:r>
          </a:p>
          <a:p>
            <a:pPr marL="1200150" lvl="2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>
                <a:ea typeface="Calibri" panose="020F0502020204030204" pitchFamily="34" charset="0"/>
                <a:cs typeface="Times New Roman" panose="02020603050405020304" pitchFamily="18" charset="0"/>
              </a:rPr>
              <a:t>Larger groups and more space per animal to enable better social contact between pigs</a:t>
            </a:r>
          </a:p>
          <a:p>
            <a:pPr marL="1200150" lvl="2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Natural light rhythm due to many windows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Short supply ch</a:t>
            </a:r>
            <a:r>
              <a:rPr lang="en-US" kern="100">
                <a:ea typeface="Calibri" panose="020F0502020204030204" pitchFamily="34" charset="0"/>
                <a:cs typeface="Times New Roman" panose="02020603050405020304" pitchFamily="18" charset="0"/>
              </a:rPr>
              <a:t>ain with sales through specialty butchers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Extra attention for biodiversity</a:t>
            </a:r>
          </a:p>
          <a:p>
            <a:pPr marL="1200150" lvl="2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>
                <a:ea typeface="Calibri" panose="020F0502020204030204" pitchFamily="34" charset="0"/>
                <a:cs typeface="Times New Roman" panose="02020603050405020304" pitchFamily="18" charset="0"/>
              </a:rPr>
              <a:t>Solid manure is better for soil quality and soil life</a:t>
            </a:r>
          </a:p>
          <a:p>
            <a:pPr marL="1200150" lvl="2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Flower meadows, flowers in field border, adapted mowing policy, nesting places for birds, hedge banks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2EFEA-8E32-7CFE-5003-ABD185728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007" y="1808163"/>
            <a:ext cx="3800556" cy="1896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C3247-6B9A-C205-3FA7-1BC2E461B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007" y="3822529"/>
            <a:ext cx="3800556" cy="19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3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9790-510B-C74F-8921-BB19857C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365125"/>
            <a:ext cx="9001126" cy="1325563"/>
          </a:xfrm>
        </p:spPr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3221A-EF4B-0661-7224-872DB4A6B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38" y="1808163"/>
            <a:ext cx="4517980" cy="3943327"/>
          </a:xfrm>
        </p:spPr>
        <p:txBody>
          <a:bodyPr vert="horz" lIns="0" tIns="0" rIns="0" bIns="0" rtlCol="0" anchor="t"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kern="100">
                <a:ea typeface="Calibri" panose="020F0502020204030204" pitchFamily="34" charset="0"/>
                <a:cs typeface="Times New Roman" panose="02020603050405020304" pitchFamily="18" charset="0"/>
              </a:rPr>
              <a:t>Major challenges of Krull </a:t>
            </a:r>
            <a:r>
              <a:rPr lang="en-US" kern="100" err="1">
                <a:ea typeface="Calibri" panose="020F0502020204030204" pitchFamily="34" charset="0"/>
                <a:cs typeface="Times New Roman" panose="02020603050405020304" pitchFamily="18" charset="0"/>
              </a:rPr>
              <a:t>varken</a:t>
            </a:r>
            <a:r>
              <a:rPr lang="en-US" kern="100">
                <a:ea typeface="Calibri" panose="020F0502020204030204" pitchFamily="34" charset="0"/>
                <a:cs typeface="Times New Roman" panose="02020603050405020304" pitchFamily="18" charset="0"/>
              </a:rPr>
              <a:t> are related to the market: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>
                <a:ea typeface="Calibri" panose="020F0502020204030204" pitchFamily="34" charset="0"/>
                <a:cs typeface="Times New Roman" panose="02020603050405020304" pitchFamily="18" charset="0"/>
              </a:rPr>
              <a:t>How to improve the market for finishing pigs from the Krull pigs concept?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ow to better utilize and get more value from the solid manure?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4A69F-D972-4100-1061-4BFD6736F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446" y="1808163"/>
            <a:ext cx="4283116" cy="380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8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9790-510B-C74F-8921-BB19857C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365125"/>
            <a:ext cx="9001126" cy="1325563"/>
          </a:xfrm>
        </p:spPr>
        <p:txBody>
          <a:bodyPr/>
          <a:lstStyle/>
          <a:p>
            <a:r>
              <a:rPr lang="en-US"/>
              <a:t>Uniqueness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3221A-EF4B-0661-7224-872DB4A6B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37" y="1825648"/>
            <a:ext cx="6060725" cy="3943327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 algn="l">
              <a:lnSpc>
                <a:spcPct val="9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kern="100">
                <a:latin typeface="Calibri" panose="020F0502020204030204" pitchFamily="34" charset="0"/>
                <a:cs typeface="Times New Roman" panose="02020603050405020304" pitchFamily="18" charset="0"/>
              </a:rPr>
              <a:t>Krull </a:t>
            </a:r>
            <a:r>
              <a:rPr lang="en-US" sz="1500" kern="100" err="1">
                <a:latin typeface="Calibri" panose="020F0502020204030204" pitchFamily="34" charset="0"/>
                <a:cs typeface="Times New Roman" panose="02020603050405020304" pitchFamily="18" charset="0"/>
              </a:rPr>
              <a:t>varken</a:t>
            </a:r>
            <a:r>
              <a:rPr lang="en-US" sz="1500" kern="100">
                <a:latin typeface="Calibri" panose="020F0502020204030204" pitchFamily="34" charset="0"/>
                <a:cs typeface="Times New Roman" panose="02020603050405020304" pitchFamily="18" charset="0"/>
              </a:rPr>
              <a:t> is a unique more sustainable concept in the Dutch pig sector, which could be seen as an example of pig husbandry of the future.</a:t>
            </a:r>
          </a:p>
          <a:p>
            <a:pPr marL="285750" indent="-285750" algn="l">
              <a:lnSpc>
                <a:spcPct val="9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kern="100">
                <a:latin typeface="Calibri" panose="020F0502020204030204" pitchFamily="34" charset="0"/>
                <a:cs typeface="Times New Roman" panose="02020603050405020304" pitchFamily="18" charset="0"/>
              </a:rPr>
              <a:t>It requires sustainability measures and effort beyond legal requirements and results in costs.</a:t>
            </a:r>
          </a:p>
          <a:p>
            <a:pPr marL="285750" indent="-285750" algn="l">
              <a:lnSpc>
                <a:spcPct val="9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kern="100">
                <a:latin typeface="Calibri" panose="020F0502020204030204" pitchFamily="34" charset="0"/>
                <a:cs typeface="Times New Roman" panose="02020603050405020304" pitchFamily="18" charset="0"/>
              </a:rPr>
              <a:t>For this concept to be viable in the long term, a sound market is needed.</a:t>
            </a:r>
          </a:p>
          <a:p>
            <a:pPr marL="285750" indent="-285750" algn="l">
              <a:lnSpc>
                <a:spcPct val="9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kern="100">
                <a:latin typeface="Calibri" panose="020F0502020204030204" pitchFamily="34" charset="0"/>
                <a:cs typeface="Times New Roman" panose="02020603050405020304" pitchFamily="18" charset="0"/>
              </a:rPr>
              <a:t>In this living lab we aim to identify aspects to develop such as market for the pigs.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7369A-38FD-F7FB-AC65-5BC50A5B6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474" y="1790678"/>
            <a:ext cx="2204088" cy="39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2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9790-510B-C74F-8921-BB19857C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365125"/>
            <a:ext cx="9001126" cy="1325563"/>
          </a:xfrm>
        </p:spPr>
        <p:txBody>
          <a:bodyPr/>
          <a:lstStyle/>
          <a:p>
            <a:r>
              <a:rPr lang="en-US"/>
              <a:t>The now and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3221A-EF4B-0661-7224-872DB4A6B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878" y="1812562"/>
            <a:ext cx="3939008" cy="3943327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 algn="l">
              <a:lnSpc>
                <a:spcPct val="9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500" kern="100">
                <a:cs typeface="Times New Roman" panose="02020603050405020304" pitchFamily="18" charset="0"/>
              </a:rPr>
              <a:t>Living </a:t>
            </a:r>
            <a:r>
              <a:rPr lang="pt-BR" sz="1500" kern="100" err="1">
                <a:cs typeface="Times New Roman" panose="02020603050405020304" pitchFamily="18" charset="0"/>
              </a:rPr>
              <a:t>Lab</a:t>
            </a:r>
            <a:r>
              <a:rPr lang="pt-BR" sz="1500" kern="100">
                <a:cs typeface="Times New Roman" panose="02020603050405020304" pitchFamily="18" charset="0"/>
              </a:rPr>
              <a:t> </a:t>
            </a:r>
            <a:r>
              <a:rPr lang="pt-BR" sz="1500" kern="100" err="1">
                <a:cs typeface="Times New Roman" panose="02020603050405020304" pitchFamily="18" charset="0"/>
              </a:rPr>
              <a:t>proposal</a:t>
            </a:r>
            <a:r>
              <a:rPr lang="pt-BR" sz="1500" kern="100">
                <a:cs typeface="Times New Roman" panose="02020603050405020304" pitchFamily="18" charset="0"/>
              </a:rPr>
              <a:t> </a:t>
            </a:r>
            <a:r>
              <a:rPr lang="pt-BR" sz="1500" kern="100" err="1">
                <a:cs typeface="Times New Roman" panose="02020603050405020304" pitchFamily="18" charset="0"/>
              </a:rPr>
              <a:t>sent</a:t>
            </a:r>
            <a:r>
              <a:rPr lang="pt-BR" sz="1500" kern="100">
                <a:cs typeface="Times New Roman" panose="02020603050405020304" pitchFamily="18" charset="0"/>
              </a:rPr>
              <a:t> in for </a:t>
            </a:r>
            <a:r>
              <a:rPr lang="pt-BR" sz="1500" kern="100" err="1">
                <a:cs typeface="Times New Roman" panose="02020603050405020304" pitchFamily="18" charset="0"/>
              </a:rPr>
              <a:t>the</a:t>
            </a:r>
            <a:r>
              <a:rPr lang="pt-BR" sz="1500" kern="100">
                <a:cs typeface="Times New Roman" panose="02020603050405020304" pitchFamily="18" charset="0"/>
              </a:rPr>
              <a:t> </a:t>
            </a:r>
            <a:r>
              <a:rPr lang="pt-BR" sz="1500" kern="100" err="1">
                <a:cs typeface="Times New Roman" panose="02020603050405020304" pitchFamily="18" charset="0"/>
              </a:rPr>
              <a:t>February</a:t>
            </a:r>
            <a:r>
              <a:rPr lang="pt-BR" sz="1500" kern="100">
                <a:cs typeface="Times New Roman" panose="02020603050405020304" pitchFamily="18" charset="0"/>
              </a:rPr>
              <a:t> 24 round</a:t>
            </a:r>
          </a:p>
          <a:p>
            <a:pPr marL="285750" indent="-285750" algn="l">
              <a:lnSpc>
                <a:spcPct val="9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500" kern="100" err="1">
                <a:cs typeface="Times New Roman" panose="02020603050405020304" pitchFamily="18" charset="0"/>
              </a:rPr>
              <a:t>Perform</a:t>
            </a:r>
            <a:r>
              <a:rPr lang="pt-BR" sz="1500" kern="100">
                <a:cs typeface="Times New Roman" panose="02020603050405020304" pitchFamily="18" charset="0"/>
              </a:rPr>
              <a:t> Living </a:t>
            </a:r>
            <a:r>
              <a:rPr lang="pt-BR" sz="1500" kern="100" err="1">
                <a:cs typeface="Times New Roman" panose="02020603050405020304" pitchFamily="18" charset="0"/>
              </a:rPr>
              <a:t>Lab</a:t>
            </a:r>
            <a:r>
              <a:rPr lang="pt-BR" sz="1500" kern="100">
                <a:cs typeface="Times New Roman" panose="02020603050405020304" pitchFamily="18" charset="0"/>
              </a:rPr>
              <a:t> in </a:t>
            </a:r>
            <a:r>
              <a:rPr lang="pt-BR" sz="1500" kern="100" err="1">
                <a:cs typeface="Times New Roman" panose="02020603050405020304" pitchFamily="18" charset="0"/>
              </a:rPr>
              <a:t>next</a:t>
            </a:r>
            <a:r>
              <a:rPr lang="pt-BR" sz="1500" kern="100">
                <a:cs typeface="Times New Roman" panose="02020603050405020304" pitchFamily="18" charset="0"/>
              </a:rPr>
              <a:t> </a:t>
            </a:r>
            <a:r>
              <a:rPr lang="pt-BR" sz="1500" kern="100" err="1">
                <a:cs typeface="Times New Roman" panose="02020603050405020304" pitchFamily="18" charset="0"/>
              </a:rPr>
              <a:t>year</a:t>
            </a:r>
            <a:endParaRPr lang="pt-BR" sz="1500" kern="10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33467-0243-8B13-C432-0CBFE1F52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171" y="1812562"/>
            <a:ext cx="4493106" cy="208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26064"/>
      </p:ext>
    </p:extLst>
  </p:cSld>
  <p:clrMapOvr>
    <a:masterClrMapping/>
  </p:clrMapOvr>
</p:sld>
</file>

<file path=ppt/theme/theme1.xml><?xml version="1.0" encoding="utf-8"?>
<a:theme xmlns:a="http://schemas.openxmlformats.org/drawingml/2006/main" name="Pathways dark background">
  <a:themeElements>
    <a:clrScheme name="Custom 9">
      <a:dk1>
        <a:srgbClr val="FFFFFF"/>
      </a:dk1>
      <a:lt1>
        <a:srgbClr val="A5E6DF"/>
      </a:lt1>
      <a:dk2>
        <a:srgbClr val="FF5F45"/>
      </a:dk2>
      <a:lt2>
        <a:srgbClr val="333333"/>
      </a:lt2>
      <a:accent1>
        <a:srgbClr val="FF5F45"/>
      </a:accent1>
      <a:accent2>
        <a:srgbClr val="A5E6DF"/>
      </a:accent2>
      <a:accent3>
        <a:srgbClr val="184D64"/>
      </a:accent3>
      <a:accent4>
        <a:srgbClr val="F2A03E"/>
      </a:accent4>
      <a:accent5>
        <a:srgbClr val="66B98C"/>
      </a:accent5>
      <a:accent6>
        <a:srgbClr val="F5CC5D"/>
      </a:accent6>
      <a:hlink>
        <a:srgbClr val="184C63"/>
      </a:hlink>
      <a:folHlink>
        <a:srgbClr val="20709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athways dark background">
  <a:themeElements>
    <a:clrScheme name="Custom 11">
      <a:dk1>
        <a:srgbClr val="FFFFFF"/>
      </a:dk1>
      <a:lt1>
        <a:srgbClr val="A5E6DF"/>
      </a:lt1>
      <a:dk2>
        <a:srgbClr val="FF5F45"/>
      </a:dk2>
      <a:lt2>
        <a:srgbClr val="333333"/>
      </a:lt2>
      <a:accent1>
        <a:srgbClr val="FF5F45"/>
      </a:accent1>
      <a:accent2>
        <a:srgbClr val="A5E6DF"/>
      </a:accent2>
      <a:accent3>
        <a:srgbClr val="184D64"/>
      </a:accent3>
      <a:accent4>
        <a:srgbClr val="F2A03E"/>
      </a:accent4>
      <a:accent5>
        <a:srgbClr val="66B98C"/>
      </a:accent5>
      <a:accent6>
        <a:srgbClr val="F5CC5D"/>
      </a:accent6>
      <a:hlink>
        <a:srgbClr val="184C63"/>
      </a:hlink>
      <a:folHlink>
        <a:srgbClr val="1F6E8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athways dark background">
  <a:themeElements>
    <a:clrScheme name="Custom 10">
      <a:dk1>
        <a:srgbClr val="FFFFFF"/>
      </a:dk1>
      <a:lt1>
        <a:srgbClr val="A5E6DF"/>
      </a:lt1>
      <a:dk2>
        <a:srgbClr val="FF5F45"/>
      </a:dk2>
      <a:lt2>
        <a:srgbClr val="333333"/>
      </a:lt2>
      <a:accent1>
        <a:srgbClr val="FF5F45"/>
      </a:accent1>
      <a:accent2>
        <a:srgbClr val="A5E6DF"/>
      </a:accent2>
      <a:accent3>
        <a:srgbClr val="184D64"/>
      </a:accent3>
      <a:accent4>
        <a:srgbClr val="F2A03E"/>
      </a:accent4>
      <a:accent5>
        <a:srgbClr val="66B98C"/>
      </a:accent5>
      <a:accent6>
        <a:srgbClr val="F5CC5D"/>
      </a:accent6>
      <a:hlink>
        <a:srgbClr val="A5E6DF"/>
      </a:hlink>
      <a:folHlink>
        <a:srgbClr val="96D0CA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athways blue background">
  <a:themeElements>
    <a:clrScheme name="Pathways">
      <a:dk1>
        <a:srgbClr val="333333"/>
      </a:dk1>
      <a:lt1>
        <a:srgbClr val="A5E6DF"/>
      </a:lt1>
      <a:dk2>
        <a:srgbClr val="FF5F45"/>
      </a:dk2>
      <a:lt2>
        <a:srgbClr val="FEFFFF"/>
      </a:lt2>
      <a:accent1>
        <a:srgbClr val="FF5F45"/>
      </a:accent1>
      <a:accent2>
        <a:srgbClr val="A5E6DF"/>
      </a:accent2>
      <a:accent3>
        <a:srgbClr val="184D64"/>
      </a:accent3>
      <a:accent4>
        <a:srgbClr val="F2A03E"/>
      </a:accent4>
      <a:accent5>
        <a:srgbClr val="66B98C"/>
      </a:accent5>
      <a:accent6>
        <a:srgbClr val="F5CC5D"/>
      </a:accent6>
      <a:hlink>
        <a:srgbClr val="FF5F45"/>
      </a:hlink>
      <a:folHlink>
        <a:srgbClr val="FF5F45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Pathways blue background">
  <a:themeElements>
    <a:clrScheme name="Pathways">
      <a:dk1>
        <a:srgbClr val="333333"/>
      </a:dk1>
      <a:lt1>
        <a:srgbClr val="A5E6DF"/>
      </a:lt1>
      <a:dk2>
        <a:srgbClr val="FF5F45"/>
      </a:dk2>
      <a:lt2>
        <a:srgbClr val="FEFFFF"/>
      </a:lt2>
      <a:accent1>
        <a:srgbClr val="FF5F45"/>
      </a:accent1>
      <a:accent2>
        <a:srgbClr val="A5E6DF"/>
      </a:accent2>
      <a:accent3>
        <a:srgbClr val="184D64"/>
      </a:accent3>
      <a:accent4>
        <a:srgbClr val="F2A03E"/>
      </a:accent4>
      <a:accent5>
        <a:srgbClr val="66B98C"/>
      </a:accent5>
      <a:accent6>
        <a:srgbClr val="F5CC5D"/>
      </a:accent6>
      <a:hlink>
        <a:srgbClr val="FF5F45"/>
      </a:hlink>
      <a:folHlink>
        <a:srgbClr val="FF5F45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Pathways blue background">
  <a:themeElements>
    <a:clrScheme name="Pathways">
      <a:dk1>
        <a:srgbClr val="333333"/>
      </a:dk1>
      <a:lt1>
        <a:srgbClr val="A5E6DF"/>
      </a:lt1>
      <a:dk2>
        <a:srgbClr val="FF5F45"/>
      </a:dk2>
      <a:lt2>
        <a:srgbClr val="FEFFFF"/>
      </a:lt2>
      <a:accent1>
        <a:srgbClr val="FF5F45"/>
      </a:accent1>
      <a:accent2>
        <a:srgbClr val="A5E6DF"/>
      </a:accent2>
      <a:accent3>
        <a:srgbClr val="184D64"/>
      </a:accent3>
      <a:accent4>
        <a:srgbClr val="F2A03E"/>
      </a:accent4>
      <a:accent5>
        <a:srgbClr val="66B98C"/>
      </a:accent5>
      <a:accent6>
        <a:srgbClr val="F5CC5D"/>
      </a:accent6>
      <a:hlink>
        <a:srgbClr val="FF5F45"/>
      </a:hlink>
      <a:folHlink>
        <a:srgbClr val="FF5F45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Pathways blue background">
  <a:themeElements>
    <a:clrScheme name="Pathways">
      <a:dk1>
        <a:srgbClr val="333333"/>
      </a:dk1>
      <a:lt1>
        <a:srgbClr val="A5E6DF"/>
      </a:lt1>
      <a:dk2>
        <a:srgbClr val="FF5F45"/>
      </a:dk2>
      <a:lt2>
        <a:srgbClr val="FEFFFF"/>
      </a:lt2>
      <a:accent1>
        <a:srgbClr val="FF5F45"/>
      </a:accent1>
      <a:accent2>
        <a:srgbClr val="A5E6DF"/>
      </a:accent2>
      <a:accent3>
        <a:srgbClr val="184D64"/>
      </a:accent3>
      <a:accent4>
        <a:srgbClr val="F2A03E"/>
      </a:accent4>
      <a:accent5>
        <a:srgbClr val="66B98C"/>
      </a:accent5>
      <a:accent6>
        <a:srgbClr val="F5CC5D"/>
      </a:accent6>
      <a:hlink>
        <a:srgbClr val="FF5F45"/>
      </a:hlink>
      <a:folHlink>
        <a:srgbClr val="FF5F45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9df5b2-d763-4465-971e-57de8ee32f09" xsi:nil="true"/>
    <lcf76f155ced4ddcb4097134ff3c332f xmlns="04d302be-530e-4cc1-bcf7-f9536c483cb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59A24024D56C4888CC7AFE94817339" ma:contentTypeVersion="18" ma:contentTypeDescription="Create a new document." ma:contentTypeScope="" ma:versionID="8669a239722b5827c593a67e245c0c74">
  <xsd:schema xmlns:xsd="http://www.w3.org/2001/XMLSchema" xmlns:xs="http://www.w3.org/2001/XMLSchema" xmlns:p="http://schemas.microsoft.com/office/2006/metadata/properties" xmlns:ns2="04d302be-530e-4cc1-bcf7-f9536c483cb6" xmlns:ns3="8f9df5b2-d763-4465-971e-57de8ee32f09" targetNamespace="http://schemas.microsoft.com/office/2006/metadata/properties" ma:root="true" ma:fieldsID="ead5cc1d909c4bf1046e0e2ee723d9d3" ns2:_="" ns3:_="">
    <xsd:import namespace="04d302be-530e-4cc1-bcf7-f9536c483cb6"/>
    <xsd:import namespace="8f9df5b2-d763-4465-971e-57de8ee32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302be-530e-4cc1-bcf7-f9536c483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14f6f14-f9d1-493c-8c01-3e540dba4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f5b2-d763-4465-971e-57de8ee32f0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c624297-8125-4d4b-b5f3-b0e06de7e8eb}" ma:internalName="TaxCatchAll" ma:showField="CatchAllData" ma:web="8f9df5b2-d763-4465-971e-57de8ee32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2EF09B-57F1-4517-BD3C-F1B1CD69C3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B89D17-4640-4B92-BEF6-F9B6A76FA10A}">
  <ds:schemaRefs>
    <ds:schemaRef ds:uri="04d302be-530e-4cc1-bcf7-f9536c483cb6"/>
    <ds:schemaRef ds:uri="8f9df5b2-d763-4465-971e-57de8ee32f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EC4587-46B5-4F1F-B6CC-D27AE78A1DF3}">
  <ds:schemaRefs>
    <ds:schemaRef ds:uri="04d302be-530e-4cc1-bcf7-f9536c483cb6"/>
    <ds:schemaRef ds:uri="8f9df5b2-d763-4465-971e-57de8ee32f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PATHWAYS PPT Template dark blue</Template>
  <TotalTime>0</TotalTime>
  <Words>287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Arial Narrow</vt:lpstr>
      <vt:lpstr>Calibri</vt:lpstr>
      <vt:lpstr>Corbel</vt:lpstr>
      <vt:lpstr>Times New Roman</vt:lpstr>
      <vt:lpstr>Pathways dark background</vt:lpstr>
      <vt:lpstr>1_Pathways dark background</vt:lpstr>
      <vt:lpstr>2_Pathways dark background</vt:lpstr>
      <vt:lpstr>Pathways blue background</vt:lpstr>
      <vt:lpstr>8_Pathways blue background</vt:lpstr>
      <vt:lpstr>6_Pathways blue background</vt:lpstr>
      <vt:lpstr>1_Pathways blue background</vt:lpstr>
      <vt:lpstr>Krull varken</vt:lpstr>
      <vt:lpstr>Introduction Krull varken</vt:lpstr>
      <vt:lpstr>Innovation</vt:lpstr>
      <vt:lpstr>Challenges</vt:lpstr>
      <vt:lpstr>Uniqueness</vt:lpstr>
      <vt:lpstr>The now and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Finnamore</dc:creator>
  <cp:lastModifiedBy>Raul Jimenez van Hoorn</cp:lastModifiedBy>
  <cp:revision>3</cp:revision>
  <cp:lastPrinted>2022-03-25T11:15:27Z</cp:lastPrinted>
  <dcterms:created xsi:type="dcterms:W3CDTF">2024-02-09T15:25:34Z</dcterms:created>
  <dcterms:modified xsi:type="dcterms:W3CDTF">2024-03-08T15:44:55Z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0x0101009459A24024D56C4888CC7AFE94817339</vt:lpwstr>
  </property>
  <property fmtid="{D5CDD505-2E9C-101B-9397-08002B2CF9AE}" pid="3" name="MediaServiceImageTags">
    <vt:lpwstr/>
  </property>
</Properties>
</file>